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0" r:id="rId1"/>
  </p:sldMasterIdLst>
  <p:notesMasterIdLst>
    <p:notesMasterId r:id="rId21"/>
  </p:notesMasterIdLst>
  <p:sldIdLst>
    <p:sldId id="256" r:id="rId2"/>
    <p:sldId id="257" r:id="rId3"/>
    <p:sldId id="261" r:id="rId4"/>
    <p:sldId id="258" r:id="rId5"/>
    <p:sldId id="259" r:id="rId6"/>
    <p:sldId id="260" r:id="rId7"/>
    <p:sldId id="264" r:id="rId8"/>
    <p:sldId id="266" r:id="rId9"/>
    <p:sldId id="265" r:id="rId10"/>
    <p:sldId id="267" r:id="rId11"/>
    <p:sldId id="270" r:id="rId12"/>
    <p:sldId id="271" r:id="rId13"/>
    <p:sldId id="272" r:id="rId14"/>
    <p:sldId id="273" r:id="rId15"/>
    <p:sldId id="279" r:id="rId16"/>
    <p:sldId id="280" r:id="rId17"/>
    <p:sldId id="274" r:id="rId18"/>
    <p:sldId id="275" r:id="rId19"/>
    <p:sldId id="277" r:id="rId20"/>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D1A20E4-11B3-43BE-A2B6-6DD71375B5C0}">
  <a:tblStyle styleId="{6D1A20E4-11B3-43BE-A2B6-6DD71375B5C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4570" autoAdjust="0"/>
  </p:normalViewPr>
  <p:slideViewPr>
    <p:cSldViewPr snapToGrid="0">
      <p:cViewPr varScale="1">
        <p:scale>
          <a:sx n="177" d="100"/>
          <a:sy n="177" d="100"/>
        </p:scale>
        <p:origin x="1344" y="156"/>
      </p:cViewPr>
      <p:guideLst>
        <p:guide orient="horz" pos="1620"/>
        <p:guide pos="2880"/>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3369506585"/>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ffbea446a6_2_168: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rtl="0" fontAlgn="base">
              <a:spcBef>
                <a:spcPts val="0"/>
              </a:spcBef>
              <a:spcAft>
                <a:spcPts val="0"/>
              </a:spcAft>
              <a:buFont typeface="Arial" panose="020B0604020202020204" pitchFamily="34" charset="0"/>
              <a:buChar char="•"/>
            </a:pPr>
            <a:r>
              <a:rPr lang="ru-RU" sz="1800" b="0" i="0" u="none" strike="noStrike" dirty="0">
                <a:solidFill>
                  <a:srgbClr val="000000"/>
                </a:solidFill>
                <a:effectLst/>
                <a:latin typeface="Roboto" panose="020B0604020202020204" pitchFamily="2" charset="0"/>
              </a:rPr>
              <a:t>приветствие собравшихся,</a:t>
            </a:r>
            <a:endParaRPr lang="en-US" sz="1800" b="0" i="0" u="none" strike="noStrike" dirty="0">
              <a:solidFill>
                <a:srgbClr val="000000"/>
              </a:solidFill>
              <a:effectLst/>
              <a:latin typeface="Roboto" panose="020B0604020202020204" pitchFamily="2" charset="0"/>
            </a:endParaRPr>
          </a:p>
          <a:p>
            <a:pPr rtl="0" fontAlgn="base">
              <a:spcBef>
                <a:spcPts val="0"/>
              </a:spcBef>
              <a:spcAft>
                <a:spcPts val="0"/>
              </a:spcAft>
              <a:buFont typeface="Arial" panose="020B0604020202020204" pitchFamily="34" charset="0"/>
              <a:buChar char="•"/>
            </a:pPr>
            <a:r>
              <a:rPr lang="ru-RU" sz="1800" b="0" i="0" u="none" strike="noStrike" dirty="0">
                <a:solidFill>
                  <a:srgbClr val="000000"/>
                </a:solidFill>
                <a:effectLst/>
                <a:latin typeface="Roboto" panose="020B0604020202020204" pitchFamily="2" charset="0"/>
              </a:rPr>
              <a:t>Напомнить о том что файл отчета другой</a:t>
            </a:r>
          </a:p>
          <a:p>
            <a:pPr rtl="0" fontAlgn="base">
              <a:spcBef>
                <a:spcPts val="0"/>
              </a:spcBef>
              <a:spcAft>
                <a:spcPts val="0"/>
              </a:spcAft>
              <a:buFont typeface="Arial" panose="020B0604020202020204" pitchFamily="34" charset="0"/>
              <a:buChar char="•"/>
            </a:pPr>
            <a:r>
              <a:rPr lang="ru-RU" sz="1800" b="0" i="0" u="none" strike="noStrike" dirty="0">
                <a:solidFill>
                  <a:srgbClr val="000000"/>
                </a:solidFill>
                <a:effectLst/>
                <a:latin typeface="Roboto" panose="020B0604020202020204" pitchFamily="2" charset="0"/>
              </a:rPr>
              <a:t>меня зовут Антипин Егор, группа РИС-22-3</a:t>
            </a:r>
          </a:p>
          <a:p>
            <a:pPr rtl="0" fontAlgn="base">
              <a:spcBef>
                <a:spcPts val="0"/>
              </a:spcBef>
              <a:spcAft>
                <a:spcPts val="0"/>
              </a:spcAft>
              <a:buFont typeface="Arial" panose="020B0604020202020204" pitchFamily="34" charset="0"/>
              <a:buChar char="•"/>
            </a:pPr>
            <a:r>
              <a:rPr lang="ru-RU" sz="1800" b="0" i="0" u="none" strike="noStrike" dirty="0">
                <a:solidFill>
                  <a:srgbClr val="000000"/>
                </a:solidFill>
                <a:effectLst/>
                <a:latin typeface="Roboto" panose="020B0604020202020204" pitchFamily="2" charset="0"/>
              </a:rPr>
              <a:t>Научный руководитель – </a:t>
            </a:r>
            <a:r>
              <a:rPr lang="ru-RU" sz="1800" b="0" i="0" u="none" strike="noStrike" dirty="0" err="1">
                <a:solidFill>
                  <a:srgbClr val="000000"/>
                </a:solidFill>
                <a:effectLst/>
                <a:latin typeface="Roboto" panose="020B0604020202020204" pitchFamily="2" charset="0"/>
              </a:rPr>
              <a:t>Кушев</a:t>
            </a:r>
            <a:r>
              <a:rPr lang="ru-RU" sz="1800" b="0" i="0" u="none" strike="noStrike" dirty="0">
                <a:solidFill>
                  <a:srgbClr val="000000"/>
                </a:solidFill>
                <a:effectLst/>
                <a:latin typeface="Roboto" panose="020B0604020202020204" pitchFamily="2" charset="0"/>
              </a:rPr>
              <a:t> Олег Владимирович</a:t>
            </a:r>
          </a:p>
          <a:p>
            <a:pPr rtl="0" fontAlgn="base">
              <a:spcBef>
                <a:spcPts val="0"/>
              </a:spcBef>
              <a:spcAft>
                <a:spcPts val="0"/>
              </a:spcAft>
              <a:buFont typeface="Arial" panose="020B0604020202020204" pitchFamily="34" charset="0"/>
              <a:buChar char="•"/>
            </a:pPr>
            <a:r>
              <a:rPr lang="ru-RU" sz="1800" b="0" i="0" u="none" strike="noStrike" dirty="0">
                <a:solidFill>
                  <a:srgbClr val="000000"/>
                </a:solidFill>
                <a:effectLst/>
                <a:latin typeface="Roboto" panose="020B0604020202020204" pitchFamily="2" charset="0"/>
              </a:rPr>
              <a:t>тема курсовой –</a:t>
            </a:r>
            <a:r>
              <a:rPr lang="en-US" sz="1800" b="0" i="0" u="none" strike="noStrike" dirty="0">
                <a:solidFill>
                  <a:srgbClr val="000000"/>
                </a:solidFill>
                <a:effectLst/>
                <a:latin typeface="Roboto" panose="020B0604020202020204" pitchFamily="2" charset="0"/>
              </a:rPr>
              <a:t> </a:t>
            </a:r>
            <a:r>
              <a:rPr lang="ru-RU" sz="1800" b="0" i="0" u="none" strike="noStrike" dirty="0">
                <a:solidFill>
                  <a:srgbClr val="000000"/>
                </a:solidFill>
                <a:effectLst/>
                <a:latin typeface="Roboto" panose="020B0604020202020204" pitchFamily="2" charset="0"/>
              </a:rPr>
              <a:t>Разработка веб-приложения для ведения блога</a:t>
            </a:r>
          </a:p>
          <a:p>
            <a:pPr marL="0" lvl="0" indent="0" algn="l" rtl="0">
              <a:spcBef>
                <a:spcPts val="0"/>
              </a:spcBef>
              <a:spcAft>
                <a:spcPts val="0"/>
              </a:spcAft>
              <a:buNone/>
            </a:pPr>
            <a:endParaRPr dirty="0"/>
          </a:p>
        </p:txBody>
      </p:sp>
      <p:sp>
        <p:nvSpPr>
          <p:cNvPr id="175" name="Google Shape;175;gffbea446a6_2_16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24bc3ba3ba2_5_2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1" name="Google Shape;301;g24bc3ba3ba2_5_2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RU" dirty="0"/>
              <a:t>Затем пошел процесс разработки. На серверной части было произведено подключение к базе данных, выбраны и настроены </a:t>
            </a:r>
            <a:r>
              <a:rPr lang="en-US" dirty="0"/>
              <a:t>Rest </a:t>
            </a:r>
            <a:r>
              <a:rPr lang="en-US" dirty="0" err="1"/>
              <a:t>Api</a:t>
            </a:r>
            <a:r>
              <a:rPr lang="en-US" dirty="0"/>
              <a:t> </a:t>
            </a:r>
            <a:r>
              <a:rPr lang="ru-RU" dirty="0"/>
              <a:t> маршруты и подключены к ним функции, которые за них отвечают. Каждая такая функция </a:t>
            </a:r>
            <a:r>
              <a:rPr lang="ru-RU" dirty="0" err="1"/>
              <a:t>принимаяет</a:t>
            </a:r>
            <a:r>
              <a:rPr lang="ru-RU" dirty="0"/>
              <a:t> запрос (рек) и должна вернуть ответ (</a:t>
            </a:r>
            <a:r>
              <a:rPr lang="ru-RU" dirty="0" err="1"/>
              <a:t>рес</a:t>
            </a:r>
            <a:r>
              <a:rPr lang="ru-RU" dirty="0"/>
              <a:t>). Все функции асинхронны. Также реализованы дополнительные функции, которые называются </a:t>
            </a:r>
            <a:r>
              <a:rPr lang="ru-RU" dirty="0" err="1"/>
              <a:t>миддлвейры</a:t>
            </a:r>
            <a:r>
              <a:rPr lang="ru-RU" dirty="0"/>
              <a:t>. По сути, это промежуточные функции, которые принимают запрос перед основной функцией, могут его видоизменить или вернуть плохой ответ. Одной из таких была реализована функция проверки токена авторизации пользователя. Таким образом, достаточно было прописать этот </a:t>
            </a:r>
            <a:r>
              <a:rPr lang="ru-RU" dirty="0" err="1"/>
              <a:t>миддлвейр</a:t>
            </a:r>
            <a:r>
              <a:rPr lang="ru-RU" dirty="0"/>
              <a:t> перед функциями получения приватных данных пользователя, и не нужно каждый раз проверять корректность токена пользователя в основной функции.</a:t>
            </a:r>
          </a:p>
          <a:p>
            <a:pPr marL="0" lvl="0" indent="0" algn="l" rtl="0">
              <a:spcBef>
                <a:spcPts val="0"/>
              </a:spcBef>
              <a:spcAft>
                <a:spcPts val="0"/>
              </a:spcAft>
              <a:buNone/>
            </a:pPr>
            <a:r>
              <a:rPr lang="ru-RU" dirty="0"/>
              <a:t>Клиентская часть отвечает за отрисовку визуальной части приложения. В ней были реализованы все нужные формы, страницы приложения, их оформление и анимации. Также в файлах куки хранятся данные о токене авторизации пользователя, чтобы не нужно было входить заново в аккаунт при каждой перезагрузке страницы.</a:t>
            </a: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24bc3ba3ba2_5_2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24bc3ba3ba2_5_2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ru-RU" dirty="0"/>
              <a:t>Так как приложение является веб-приложением, было принято решение попросить реальных пользователей протестировать приложение. Таким образом </a:t>
            </a:r>
            <a:r>
              <a:rPr lang="ru-RU" dirty="0" err="1"/>
              <a:t>поучаствововало</a:t>
            </a:r>
            <a:r>
              <a:rPr lang="ru-RU" dirty="0"/>
              <a:t> 16 студентов РиС-22, было найдено и исправлено 6 ошибок.</a:t>
            </a: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g24bc3ba3ba2_5_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3" name="Google Shape;353;g24bc3ba3ba2_5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RU" dirty="0"/>
              <a:t>Итак, что же в итоге получилось. На странице авторизации реализована форма входа и регистрации без перезагрузки страницы. Валидация всех полей на заполнение, а также при попытке ввести некорректные данные, приходит плохой ответ от сервера и текст ошибки пишется под формой. </a:t>
            </a: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g24bc3ba3ba2_5_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6" name="Google Shape;366;g24bc3ba3ba2_5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ru-RU" dirty="0"/>
              <a:t>Далее страница настроек, на которой можно изменить данные пользователя, сменить пароль, выйти из профиля и добавить изображение профиля.  Также, при попытке изменить данные на уже зарегистрированные (например логин или почту) сервер проверит и вернет плохой ответ, а текст ошибки отобразится ниже</a:t>
            </a:r>
            <a:br>
              <a:rPr lang="ru-RU" dirty="0"/>
            </a:b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24bc3ba3ba2_5_1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24bc3ba3ba2_5_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ru-RU" b="0" dirty="0">
                <a:effectLst/>
              </a:rPr>
              <a:t>На странице пользователя отображаются его данные, также форма для добавления поста и посты пользователя. Присутствуют кнопки переключения вкладок постов пользователя, </a:t>
            </a:r>
            <a:r>
              <a:rPr lang="ru-RU" b="0" dirty="0" err="1">
                <a:effectLst/>
              </a:rPr>
              <a:t>лайкнутых</a:t>
            </a:r>
            <a:r>
              <a:rPr lang="ru-RU" b="0" dirty="0">
                <a:effectLst/>
              </a:rPr>
              <a:t> им записей и </a:t>
            </a:r>
            <a:r>
              <a:rPr lang="ru-RU" b="0" dirty="0" err="1">
                <a:effectLst/>
              </a:rPr>
              <a:t>прокомментированныых</a:t>
            </a:r>
            <a:r>
              <a:rPr lang="ru-RU" b="0" dirty="0">
                <a:effectLst/>
              </a:rPr>
              <a:t> записей</a:t>
            </a:r>
            <a:br>
              <a:rPr lang="ru-RU" b="0" dirty="0">
                <a:effectLst/>
              </a:rPr>
            </a:b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24bc3ba3ba2_5_1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24bc3ba3ba2_5_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br>
              <a:rPr lang="ru-RU" b="0" dirty="0">
                <a:effectLst/>
              </a:rPr>
            </a:br>
            <a:r>
              <a:rPr lang="ru-RU" b="0" dirty="0">
                <a:effectLst/>
              </a:rPr>
              <a:t>На главной странице также отображается форма добавления поста, если пользователь авторизован. Основное содержание составляет лента пользователя. Если пользователь авторизован, то лента становится персонализированной и приоритетно отображаются посты пользователей, на которых подписан текущий пользователь.</a:t>
            </a:r>
            <a:endParaRPr dirty="0"/>
          </a:p>
        </p:txBody>
      </p:sp>
    </p:spTree>
    <p:extLst>
      <p:ext uri="{BB962C8B-B14F-4D97-AF65-F5344CB8AC3E}">
        <p14:creationId xmlns:p14="http://schemas.microsoft.com/office/powerpoint/2010/main" val="18214922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24bc3ba3ba2_5_1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24bc3ba3ba2_5_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ru-RU" b="0" dirty="0">
                <a:effectLst/>
              </a:rPr>
              <a:t>Форма комментариев открывается при нажатии на кнопку комментария под постом.  Она открывается в дополнительном окне поверх остальных окон. В данном окне отображается форма добавления комментария, если пользователь авторизован и комментарии к посту.</a:t>
            </a:r>
            <a:br>
              <a:rPr lang="ru-RU" b="0" dirty="0">
                <a:effectLst/>
              </a:rPr>
            </a:br>
            <a:endParaRPr dirty="0"/>
          </a:p>
        </p:txBody>
      </p:sp>
    </p:spTree>
    <p:extLst>
      <p:ext uri="{BB962C8B-B14F-4D97-AF65-F5344CB8AC3E}">
        <p14:creationId xmlns:p14="http://schemas.microsoft.com/office/powerpoint/2010/main" val="32741629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g24cf1fc249b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1" name="Google Shape;391;g24cf1fc249b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RU" dirty="0"/>
              <a:t>Результатом моей проектной деятельности стала социальная сеть, имеющая хороший потенциал к расширению функционала. Сейчас на экране представлено демонстрационное </a:t>
            </a:r>
            <a:r>
              <a:rPr lang="ru-RU" dirty="0" err="1"/>
              <a:t>видед</a:t>
            </a:r>
            <a:r>
              <a:rPr lang="ru-RU" dirty="0"/>
              <a:t>. Во время проектирования и разработки данного приложения, я закрепил свои знания в использовании библиотеки </a:t>
            </a:r>
            <a:r>
              <a:rPr lang="en-US" dirty="0"/>
              <a:t>React </a:t>
            </a:r>
            <a:r>
              <a:rPr lang="ru-RU" dirty="0"/>
              <a:t>и БД </a:t>
            </a:r>
            <a:r>
              <a:rPr lang="en-US" dirty="0"/>
              <a:t>Postgres, </a:t>
            </a:r>
            <a:r>
              <a:rPr lang="ru-RU" dirty="0"/>
              <a:t>а также получил новый опыт в написании серверной части с использованием фреймворка </a:t>
            </a:r>
            <a:r>
              <a:rPr lang="en-US" dirty="0"/>
              <a:t>Express. </a:t>
            </a:r>
            <a:r>
              <a:rPr lang="ru-RU" dirty="0"/>
              <a:t>Данный проект удовлетворяет всем моим критериям и обладает функционалом публикации пользовательских записей, а также взаимодействия с ними.</a:t>
            </a:r>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g16cde9ea947_0_3: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02" name="Google Shape;402;g16cde9ea947_0_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g16cde9ea947_0_25: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424" name="Google Shape;424;g16cde9ea947_0_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24cf1fc249b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24cf1fc249b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rtl="0">
              <a:spcBef>
                <a:spcPts val="1800"/>
              </a:spcBef>
              <a:spcAft>
                <a:spcPts val="1200"/>
              </a:spcAft>
              <a:buNone/>
            </a:pPr>
            <a:r>
              <a:rPr lang="ru-RU" sz="1100" b="0" i="0" u="none" strike="noStrike" dirty="0">
                <a:solidFill>
                  <a:srgbClr val="000000"/>
                </a:solidFill>
                <a:effectLst/>
                <a:latin typeface="Roboto" panose="02000000000000000000" pitchFamily="2" charset="0"/>
              </a:rPr>
              <a:t>Что же такое социальные сети и зачем они нужны?</a:t>
            </a:r>
          </a:p>
          <a:p>
            <a:pPr marL="158750" indent="0" rtl="0">
              <a:spcBef>
                <a:spcPts val="1800"/>
              </a:spcBef>
              <a:spcAft>
                <a:spcPts val="1200"/>
              </a:spcAft>
              <a:buNone/>
            </a:pPr>
            <a:r>
              <a:rPr lang="ru-RU" sz="1100" b="0" i="0" u="none" strike="noStrike" dirty="0">
                <a:solidFill>
                  <a:srgbClr val="000000"/>
                </a:solidFill>
                <a:effectLst/>
                <a:latin typeface="Roboto" panose="02000000000000000000" pitchFamily="2" charset="0"/>
              </a:rPr>
              <a:t>Социальные сети – онлайн платформы, предназначенные для знакомства, общения и создания социальных отношений между людьми, имеющими схожие интересы. Они также подходят для работы и поиска информаций. Все мы каждый день используем их для коммуникации с людьми, чтения новостей и развлечений. Сейчас трудно представить мир без социальных сетей, ведь они стали самым удобным способом взаимодействия между людьми по всему миру</a:t>
            </a:r>
          </a:p>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24bc3ba3ba2_4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g24bc3ba3ba2_4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rtl="0">
              <a:spcBef>
                <a:spcPts val="1800"/>
              </a:spcBef>
              <a:spcAft>
                <a:spcPts val="600"/>
              </a:spcAft>
              <a:buNone/>
            </a:pPr>
            <a:r>
              <a:rPr lang="ru-RU" sz="1800" b="0" i="0" u="none" strike="noStrike" dirty="0">
                <a:solidFill>
                  <a:srgbClr val="000000"/>
                </a:solidFill>
                <a:effectLst/>
                <a:latin typeface="Roboto" panose="02000000000000000000" pitchFamily="2" charset="0"/>
              </a:rPr>
              <a:t>Я заметил, что в </a:t>
            </a:r>
            <a:r>
              <a:rPr lang="ru-RU" sz="1800" b="0" i="0" u="none" strike="noStrike" dirty="0" err="1">
                <a:solidFill>
                  <a:srgbClr val="000000"/>
                </a:solidFill>
                <a:effectLst/>
                <a:latin typeface="Roboto" panose="02000000000000000000" pitchFamily="2" charset="0"/>
              </a:rPr>
              <a:t>Росии</a:t>
            </a:r>
            <a:r>
              <a:rPr lang="ru-RU" sz="1800" b="0" i="0" u="none" strike="noStrike" dirty="0">
                <a:solidFill>
                  <a:srgbClr val="000000"/>
                </a:solidFill>
                <a:effectLst/>
                <a:latin typeface="Roboto" panose="02000000000000000000" pitchFamily="2" charset="0"/>
              </a:rPr>
              <a:t> не так популярны социальные сети, предназначенные для публикаций каких либо мыслей, коротких новостей, одним словом, записей. Я решил детальнее изучить вопрос, исследовать существующие решения и сравнить их. Я выделил критерии, которые являются для меня значимыми (вы </a:t>
            </a:r>
            <a:r>
              <a:rPr lang="ru-RU" sz="1800" b="0" i="0" u="none" strike="noStrike" dirty="0" err="1">
                <a:solidFill>
                  <a:srgbClr val="000000"/>
                </a:solidFill>
                <a:effectLst/>
                <a:latin typeface="Roboto" panose="02000000000000000000" pitchFamily="2" charset="0"/>
              </a:rPr>
              <a:t>выдите</a:t>
            </a:r>
            <a:r>
              <a:rPr lang="ru-RU" sz="1800" b="0" i="0" u="none" strike="noStrike" dirty="0">
                <a:solidFill>
                  <a:srgbClr val="000000"/>
                </a:solidFill>
                <a:effectLst/>
                <a:latin typeface="Roboto" panose="02000000000000000000" pitchFamily="2" charset="0"/>
              </a:rPr>
              <a:t> их на экране) и сравнил существующие решения. Оказалось, что социальная сеть </a:t>
            </a:r>
            <a:r>
              <a:rPr lang="en-US" sz="1800" b="0" i="0" u="none" strike="noStrike" dirty="0">
                <a:solidFill>
                  <a:srgbClr val="000000"/>
                </a:solidFill>
                <a:effectLst/>
                <a:latin typeface="Roboto" panose="02000000000000000000" pitchFamily="2" charset="0"/>
              </a:rPr>
              <a:t>X (</a:t>
            </a:r>
            <a:r>
              <a:rPr lang="ru-RU" sz="1800" b="0" i="0" u="none" strike="noStrike" dirty="0">
                <a:solidFill>
                  <a:srgbClr val="000000"/>
                </a:solidFill>
                <a:effectLst/>
                <a:latin typeface="Roboto" panose="02000000000000000000" pitchFamily="2" charset="0"/>
              </a:rPr>
              <a:t>ранее известная как Твиттер) не доступна на </a:t>
            </a:r>
            <a:r>
              <a:rPr lang="ru-RU" sz="1800" b="0" i="0" u="none" strike="noStrike" dirty="0" err="1">
                <a:solidFill>
                  <a:srgbClr val="000000"/>
                </a:solidFill>
                <a:effectLst/>
                <a:latin typeface="Roboto" panose="02000000000000000000" pitchFamily="2" charset="0"/>
              </a:rPr>
              <a:t>тер.РФ</a:t>
            </a:r>
            <a:r>
              <a:rPr lang="ru-RU" sz="1800" b="0" i="0" u="none" strike="noStrike" dirty="0">
                <a:solidFill>
                  <a:srgbClr val="000000"/>
                </a:solidFill>
                <a:effectLst/>
                <a:latin typeface="Roboto" panose="02000000000000000000" pitchFamily="2" charset="0"/>
              </a:rPr>
              <a:t>. </a:t>
            </a:r>
            <a:r>
              <a:rPr lang="en-US" sz="1800" b="0" i="0" u="none" strike="noStrike" dirty="0">
                <a:solidFill>
                  <a:srgbClr val="000000"/>
                </a:solidFill>
                <a:effectLst/>
                <a:latin typeface="Roboto" panose="02000000000000000000" pitchFamily="2" charset="0"/>
              </a:rPr>
              <a:t>VK </a:t>
            </a:r>
            <a:r>
              <a:rPr lang="ru-RU" sz="1800" b="0" i="0" u="none" strike="noStrike" dirty="0">
                <a:solidFill>
                  <a:srgbClr val="000000"/>
                </a:solidFill>
                <a:effectLst/>
                <a:latin typeface="Roboto" panose="02000000000000000000" pitchFamily="2" charset="0"/>
              </a:rPr>
              <a:t>слишком сильно разрослась, пользователям не нравится слишком нагруженный интерфейс, из за этого большой поток пользователей переходит на более </a:t>
            </a:r>
            <a:r>
              <a:rPr lang="ru-RU" sz="1800" b="0" i="0" u="none" strike="noStrike" dirty="0" err="1">
                <a:solidFill>
                  <a:srgbClr val="000000"/>
                </a:solidFill>
                <a:effectLst/>
                <a:latin typeface="Roboto" panose="02000000000000000000" pitchFamily="2" charset="0"/>
              </a:rPr>
              <a:t>концентрированые</a:t>
            </a:r>
            <a:r>
              <a:rPr lang="ru-RU" sz="1800" b="0" i="0" u="none" strike="noStrike" dirty="0">
                <a:solidFill>
                  <a:srgbClr val="000000"/>
                </a:solidFill>
                <a:effectLst/>
                <a:latin typeface="Roboto" panose="02000000000000000000" pitchFamily="2" charset="0"/>
              </a:rPr>
              <a:t> решения, например </a:t>
            </a:r>
            <a:r>
              <a:rPr lang="ru-RU" sz="1800" b="0" i="0" u="none" strike="noStrike" dirty="0" err="1">
                <a:solidFill>
                  <a:srgbClr val="000000"/>
                </a:solidFill>
                <a:effectLst/>
                <a:latin typeface="Roboto" panose="02000000000000000000" pitchFamily="2" charset="0"/>
              </a:rPr>
              <a:t>Инстраграм</a:t>
            </a:r>
            <a:r>
              <a:rPr lang="ru-RU" sz="1800" b="0" i="0" u="none" strike="noStrike" dirty="0">
                <a:solidFill>
                  <a:srgbClr val="000000"/>
                </a:solidFill>
                <a:effectLst/>
                <a:latin typeface="Roboto" panose="02000000000000000000" pitchFamily="2" charset="0"/>
              </a:rPr>
              <a:t> для публикаций фотографий, </a:t>
            </a:r>
            <a:r>
              <a:rPr lang="ru-RU" sz="1800" b="0" i="0" u="none" strike="noStrike" dirty="0" err="1">
                <a:solidFill>
                  <a:srgbClr val="000000"/>
                </a:solidFill>
                <a:effectLst/>
                <a:latin typeface="Roboto" panose="02000000000000000000" pitchFamily="2" charset="0"/>
              </a:rPr>
              <a:t>Телеграм</a:t>
            </a:r>
            <a:r>
              <a:rPr lang="ru-RU" sz="1800" b="0" i="0" u="none" strike="noStrike" dirty="0">
                <a:solidFill>
                  <a:srgbClr val="000000"/>
                </a:solidFill>
                <a:effectLst/>
                <a:latin typeface="Roboto" panose="02000000000000000000" pitchFamily="2" charset="0"/>
              </a:rPr>
              <a:t> для общения и т.д.. У </a:t>
            </a:r>
            <a:r>
              <a:rPr lang="ru-RU" sz="1800" b="0" i="0" u="none" strike="noStrike" dirty="0" err="1">
                <a:solidFill>
                  <a:srgbClr val="000000"/>
                </a:solidFill>
                <a:effectLst/>
                <a:latin typeface="Roboto" panose="02000000000000000000" pitchFamily="2" charset="0"/>
              </a:rPr>
              <a:t>реддита</a:t>
            </a:r>
            <a:r>
              <a:rPr lang="ru-RU" sz="1800" b="0" i="0" u="none" strike="noStrike" dirty="0">
                <a:solidFill>
                  <a:srgbClr val="000000"/>
                </a:solidFill>
                <a:effectLst/>
                <a:latin typeface="Roboto" panose="02000000000000000000" pitchFamily="2" charset="0"/>
              </a:rPr>
              <a:t> интерфейс только на английском языке, что является минусом для тех, кто его не знает, также концепция </a:t>
            </a:r>
            <a:r>
              <a:rPr lang="en-US" sz="1800" b="0" i="0" u="none" strike="noStrike" dirty="0" err="1">
                <a:solidFill>
                  <a:srgbClr val="000000"/>
                </a:solidFill>
                <a:effectLst/>
                <a:latin typeface="Roboto" panose="02000000000000000000" pitchFamily="2" charset="0"/>
              </a:rPr>
              <a:t>Reddita</a:t>
            </a:r>
            <a:r>
              <a:rPr lang="en-US" sz="1800" b="0" i="0" u="none" strike="noStrike" dirty="0">
                <a:solidFill>
                  <a:srgbClr val="000000"/>
                </a:solidFill>
                <a:effectLst/>
                <a:latin typeface="Roboto" panose="02000000000000000000" pitchFamily="2" charset="0"/>
              </a:rPr>
              <a:t> </a:t>
            </a:r>
            <a:r>
              <a:rPr lang="ru-RU" sz="1800" b="0" i="0" u="none" strike="noStrike" dirty="0">
                <a:solidFill>
                  <a:srgbClr val="000000"/>
                </a:solidFill>
                <a:effectLst/>
                <a:latin typeface="Roboto" panose="02000000000000000000" pitchFamily="2" charset="0"/>
              </a:rPr>
              <a:t>немного отличается, он предлагает обсуждение на тематических досках, что немного не то. </a:t>
            </a:r>
            <a:r>
              <a:rPr lang="ru-RU" sz="1800" b="0" i="0" u="none" strike="noStrike" dirty="0" err="1">
                <a:solidFill>
                  <a:srgbClr val="000000"/>
                </a:solidFill>
                <a:effectLst/>
                <a:latin typeface="Roboto" panose="02000000000000000000" pitchFamily="2" charset="0"/>
              </a:rPr>
              <a:t>Тамблек</a:t>
            </a:r>
            <a:r>
              <a:rPr lang="ru-RU" sz="1800" b="0" i="0" u="none" strike="noStrike" dirty="0">
                <a:solidFill>
                  <a:srgbClr val="000000"/>
                </a:solidFill>
                <a:effectLst/>
                <a:latin typeface="Roboto" panose="02000000000000000000" pitchFamily="2" charset="0"/>
              </a:rPr>
              <a:t> также не имеет русского языке, недоступен в РФ и имеет устаревший интерфейс.</a:t>
            </a:r>
          </a:p>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24bc3ba3ba2_5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24bc3ba3ba2_5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rtl="0" fontAlgn="base">
              <a:spcBef>
                <a:spcPts val="0"/>
              </a:spcBef>
              <a:spcAft>
                <a:spcPts val="0"/>
              </a:spcAft>
              <a:buFont typeface="Arial" panose="020B0604020202020204" pitchFamily="34" charset="0"/>
              <a:buNone/>
            </a:pPr>
            <a:r>
              <a:rPr lang="ru-RU" dirty="0"/>
              <a:t>Таким образом можно сделать вывод, что на данный момент нет готового решения, которое удовлетворяло бы всем критериям.</a:t>
            </a: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24cf1fc249b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24cf1fc249b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RU" dirty="0"/>
              <a:t>Объектом исследования является </a:t>
            </a:r>
            <a:r>
              <a:rPr lang="ru-RU" dirty="0" err="1"/>
              <a:t>публикационныая</a:t>
            </a:r>
            <a:r>
              <a:rPr lang="ru-RU" dirty="0"/>
              <a:t> деятельность в сети интернет</a:t>
            </a:r>
          </a:p>
          <a:p>
            <a:pPr marL="0" lvl="0" indent="0" algn="l" rtl="0">
              <a:spcBef>
                <a:spcPts val="0"/>
              </a:spcBef>
              <a:spcAft>
                <a:spcPts val="0"/>
              </a:spcAft>
              <a:buNone/>
            </a:pPr>
            <a:r>
              <a:rPr lang="ru-RU" dirty="0"/>
              <a:t>Предметом исследования являются социальные сети</a:t>
            </a: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24bc3ba3ba2_5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24bc3ba3ba2_5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RU" dirty="0"/>
              <a:t>Целью работы является создание простого и понятного веб приложения для публикации постов </a:t>
            </a:r>
          </a:p>
          <a:p>
            <a:pPr marL="0" lvl="0" indent="0" algn="l" rtl="0">
              <a:spcBef>
                <a:spcPts val="0"/>
              </a:spcBef>
              <a:spcAft>
                <a:spcPts val="0"/>
              </a:spcAft>
              <a:buNone/>
            </a:pPr>
            <a:r>
              <a:rPr lang="ru-RU" dirty="0"/>
              <a:t>Для этого понадобится </a:t>
            </a:r>
          </a:p>
          <a:p>
            <a:pPr marL="171450" lvl="0" indent="-171450" algn="l" rtl="0">
              <a:spcBef>
                <a:spcPts val="0"/>
              </a:spcBef>
              <a:spcAft>
                <a:spcPts val="0"/>
              </a:spcAft>
            </a:pPr>
            <a:r>
              <a:rPr lang="ru-RU" dirty="0"/>
              <a:t>Сформулировать функциональные требования</a:t>
            </a:r>
          </a:p>
          <a:p>
            <a:pPr marL="171450" lvl="0" indent="-171450" algn="l" rtl="0">
              <a:spcBef>
                <a:spcPts val="0"/>
              </a:spcBef>
              <a:spcAft>
                <a:spcPts val="0"/>
              </a:spcAft>
            </a:pPr>
            <a:r>
              <a:rPr lang="ru-RU" dirty="0"/>
              <a:t>Выбрать нужный язык и инструменты</a:t>
            </a:r>
          </a:p>
          <a:p>
            <a:pPr marL="171450" lvl="0" indent="-171450" algn="l" rtl="0">
              <a:spcBef>
                <a:spcPts val="0"/>
              </a:spcBef>
              <a:spcAft>
                <a:spcPts val="0"/>
              </a:spcAft>
            </a:pPr>
            <a:r>
              <a:rPr lang="ru-RU" dirty="0"/>
              <a:t>Спроектировать приложение</a:t>
            </a:r>
          </a:p>
          <a:p>
            <a:pPr marL="171450" lvl="0" indent="-171450" algn="l" rtl="0">
              <a:spcBef>
                <a:spcPts val="0"/>
              </a:spcBef>
              <a:spcAft>
                <a:spcPts val="0"/>
              </a:spcAft>
            </a:pPr>
            <a:r>
              <a:rPr lang="ru-RU" dirty="0"/>
              <a:t>Разработать его</a:t>
            </a:r>
          </a:p>
          <a:p>
            <a:pPr marL="171450" lvl="0" indent="-171450" algn="l" rtl="0">
              <a:spcBef>
                <a:spcPts val="0"/>
              </a:spcBef>
              <a:spcAft>
                <a:spcPts val="0"/>
              </a:spcAft>
            </a:pPr>
            <a:r>
              <a:rPr lang="ru-RU" dirty="0"/>
              <a:t>И протестировать</a:t>
            </a:r>
          </a:p>
          <a:p>
            <a:pPr marL="0" lvl="0" indent="0" algn="l" rtl="0">
              <a:spcBef>
                <a:spcPts val="0"/>
              </a:spcBef>
              <a:spcAft>
                <a:spcPts val="0"/>
              </a:spcAft>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24bc3ba3ba2_5_1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24bc3ba3ba2_5_1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RU" dirty="0"/>
              <a:t>Приложение должно иметь функционал</a:t>
            </a:r>
          </a:p>
          <a:p>
            <a:pPr marL="171450" lvl="0" indent="-171450" algn="l" rtl="0">
              <a:spcBef>
                <a:spcPts val="0"/>
              </a:spcBef>
              <a:spcAft>
                <a:spcPts val="0"/>
              </a:spcAft>
            </a:pPr>
            <a:r>
              <a:rPr lang="ru-RU" dirty="0"/>
              <a:t>Регистрации и авторизации</a:t>
            </a:r>
          </a:p>
          <a:p>
            <a:pPr marL="171450" lvl="0" indent="-171450" algn="l" rtl="0">
              <a:spcBef>
                <a:spcPts val="0"/>
              </a:spcBef>
              <a:spcAft>
                <a:spcPts val="0"/>
              </a:spcAft>
            </a:pPr>
            <a:r>
              <a:rPr lang="ru-RU" dirty="0"/>
              <a:t>Редактирование профиля пользователя (то есть его персональных данных)</a:t>
            </a:r>
          </a:p>
          <a:p>
            <a:pPr marL="171450" lvl="0" indent="-171450" algn="l" rtl="0">
              <a:spcBef>
                <a:spcPts val="0"/>
              </a:spcBef>
              <a:spcAft>
                <a:spcPts val="0"/>
              </a:spcAft>
            </a:pPr>
            <a:r>
              <a:rPr lang="ru-RU" dirty="0"/>
              <a:t>Добавление, редактирование и удаление постов, лайков и комментариев</a:t>
            </a:r>
          </a:p>
          <a:p>
            <a:pPr marL="171450" lvl="0" indent="-171450" algn="l" rtl="0">
              <a:spcBef>
                <a:spcPts val="0"/>
              </a:spcBef>
              <a:spcAft>
                <a:spcPts val="0"/>
              </a:spcAft>
            </a:pPr>
            <a:r>
              <a:rPr lang="ru-RU" dirty="0"/>
              <a:t>Уведомления о взаимодействиях с пользователем (то есть уведомления по лайкам и комментариям)</a:t>
            </a: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24bc3ba3ba2_4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 name="Google Shape;283;g24bc3ba3ba2_4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RU" dirty="0" err="1"/>
              <a:t>Свовременное</a:t>
            </a:r>
            <a:r>
              <a:rPr lang="ru-RU" dirty="0"/>
              <a:t> веб приложение обычно разделено на две независимые части – это клиентская и серверная часть. Такой подход является более безопасным, так как действует по протоколу передачи данных </a:t>
            </a:r>
            <a:r>
              <a:rPr lang="en-US" dirty="0"/>
              <a:t>HTTPS, </a:t>
            </a:r>
            <a:r>
              <a:rPr lang="ru-RU" dirty="0"/>
              <a:t>плюс ко всему такое разделение помогает </a:t>
            </a:r>
            <a:r>
              <a:rPr lang="ru-RU" dirty="0" err="1"/>
              <a:t>предотварить</a:t>
            </a:r>
            <a:r>
              <a:rPr lang="ru-RU" dirty="0"/>
              <a:t> процесс чрезмерного разрастания кода в одну большую непонятную кучу. Клиентская часть будет написана на языке </a:t>
            </a:r>
            <a:r>
              <a:rPr lang="en-US" dirty="0"/>
              <a:t>TypeScript </a:t>
            </a:r>
            <a:r>
              <a:rPr lang="ru-RU" dirty="0"/>
              <a:t>с использованием библиотеки </a:t>
            </a:r>
            <a:r>
              <a:rPr lang="en-US" dirty="0"/>
              <a:t>React. TypeScript </a:t>
            </a:r>
            <a:r>
              <a:rPr lang="ru-RU" dirty="0"/>
              <a:t>является типизированной версией </a:t>
            </a:r>
            <a:r>
              <a:rPr lang="en-US" dirty="0"/>
              <a:t>JS, </a:t>
            </a:r>
            <a:r>
              <a:rPr lang="ru-RU" dirty="0"/>
              <a:t>что более удобно при разработке и позволяет перехватить множество ошибок уже на этапе написания кода. Библиотека </a:t>
            </a:r>
            <a:r>
              <a:rPr lang="ru-RU" dirty="0" err="1"/>
              <a:t>Реакт</a:t>
            </a:r>
            <a:r>
              <a:rPr lang="ru-RU" dirty="0"/>
              <a:t> является одной из самых популярных на данный момент, у нее есть множество дополнительных пакетов, большая поддержка сообществом, плюс я уже имел опыт разработки на ней и хочу увеличить свои знания и опыт работы с ней.</a:t>
            </a:r>
          </a:p>
          <a:p>
            <a:pPr marL="0" lvl="0" indent="0" algn="l" rtl="0">
              <a:spcBef>
                <a:spcPts val="0"/>
              </a:spcBef>
              <a:spcAft>
                <a:spcPts val="0"/>
              </a:spcAft>
              <a:buNone/>
            </a:pPr>
            <a:r>
              <a:rPr lang="en-US" dirty="0"/>
              <a:t>Sass </a:t>
            </a:r>
            <a:r>
              <a:rPr lang="ru-RU" dirty="0"/>
              <a:t>это препроцессор для каскадных таблиц стилей </a:t>
            </a:r>
            <a:r>
              <a:rPr lang="en-US" dirty="0" err="1"/>
              <a:t>css</a:t>
            </a:r>
            <a:r>
              <a:rPr lang="en-US" dirty="0"/>
              <a:t>, </a:t>
            </a:r>
            <a:r>
              <a:rPr lang="ru-RU" dirty="0"/>
              <a:t>добавляющий множество дополнительный функций, таких как вложенность, циклы, переменные и т.д.</a:t>
            </a:r>
          </a:p>
          <a:p>
            <a:pPr marL="0" lvl="0" indent="0" algn="l" rtl="0">
              <a:spcBef>
                <a:spcPts val="0"/>
              </a:spcBef>
              <a:spcAft>
                <a:spcPts val="0"/>
              </a:spcAft>
              <a:buNone/>
            </a:pPr>
            <a:endParaRPr lang="ru-RU" dirty="0"/>
          </a:p>
          <a:p>
            <a:pPr marL="0" lvl="0" indent="0" algn="l" rtl="0">
              <a:spcBef>
                <a:spcPts val="0"/>
              </a:spcBef>
              <a:spcAft>
                <a:spcPts val="0"/>
              </a:spcAft>
              <a:buNone/>
            </a:pPr>
            <a:r>
              <a:rPr lang="ru-RU" dirty="0"/>
              <a:t>Для серверной части было принято решение также использовать язык </a:t>
            </a:r>
            <a:r>
              <a:rPr lang="en-US" dirty="0"/>
              <a:t>JavaScript </a:t>
            </a:r>
            <a:r>
              <a:rPr lang="ru-RU" dirty="0"/>
              <a:t>с фреймворком </a:t>
            </a:r>
            <a:r>
              <a:rPr lang="en-US" dirty="0"/>
              <a:t>Express, </a:t>
            </a:r>
            <a:r>
              <a:rPr lang="ru-RU" dirty="0"/>
              <a:t>чтобы минимизировать количество используемых ЯП. Также фреймворк </a:t>
            </a:r>
            <a:r>
              <a:rPr lang="en-US" dirty="0"/>
              <a:t>Express </a:t>
            </a:r>
            <a:r>
              <a:rPr lang="ru-RU" dirty="0"/>
              <a:t>предлагает максимально простой и понятный функционал для написания </a:t>
            </a:r>
            <a:r>
              <a:rPr lang="en-US" dirty="0"/>
              <a:t>Rest API </a:t>
            </a:r>
            <a:r>
              <a:rPr lang="ru-RU" dirty="0"/>
              <a:t>запросов. </a:t>
            </a:r>
          </a:p>
          <a:p>
            <a:pPr marL="0" lvl="0" indent="0" algn="l" rtl="0">
              <a:spcBef>
                <a:spcPts val="0"/>
              </a:spcBef>
              <a:spcAft>
                <a:spcPts val="0"/>
              </a:spcAft>
              <a:buNone/>
            </a:pPr>
            <a:endParaRPr lang="ru-RU" dirty="0"/>
          </a:p>
          <a:p>
            <a:pPr marL="0" lvl="0" indent="0" algn="l" rtl="0">
              <a:spcBef>
                <a:spcPts val="0"/>
              </a:spcBef>
              <a:spcAft>
                <a:spcPts val="0"/>
              </a:spcAft>
              <a:buNone/>
            </a:pPr>
            <a:r>
              <a:rPr lang="ru-RU" dirty="0"/>
              <a:t>В качестве БД будет использована </a:t>
            </a:r>
            <a:r>
              <a:rPr lang="en-US" dirty="0"/>
              <a:t>PostgreSQL,</a:t>
            </a:r>
            <a:r>
              <a:rPr lang="ru-RU" dirty="0"/>
              <a:t> так как это одна из самых популярных БД на данный момент, имеет хорошую документацию, а также довольно просто подключается к </a:t>
            </a:r>
            <a:r>
              <a:rPr lang="en-US" dirty="0"/>
              <a:t>Express</a:t>
            </a:r>
            <a:r>
              <a:rPr lang="ru-RU" dirty="0"/>
              <a: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24bc3ba3ba2_4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24bc3ba3ba2_4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RU" sz="1800" b="0" i="0" u="none" strike="noStrike" dirty="0">
                <a:solidFill>
                  <a:srgbClr val="000000"/>
                </a:solidFill>
                <a:effectLst/>
                <a:latin typeface="Roboto" panose="02000000000000000000" pitchFamily="2" charset="0"/>
              </a:rPr>
              <a:t>Первым делом я спроектировал базу данных, что помогло мне избежать лишних раздумий и переписывания кода на этапе реализации.  Хочется немного заострить внимание на таблице </a:t>
            </a:r>
            <a:r>
              <a:rPr lang="en-US" sz="1800" b="0" i="0" u="none" strike="noStrike" dirty="0">
                <a:solidFill>
                  <a:srgbClr val="000000"/>
                </a:solidFill>
                <a:effectLst/>
                <a:latin typeface="Roboto" panose="02000000000000000000" pitchFamily="2" charset="0"/>
              </a:rPr>
              <a:t>files </a:t>
            </a:r>
            <a:r>
              <a:rPr lang="ru-RU" sz="1800" b="0" i="0" u="none" strike="noStrike" dirty="0">
                <a:solidFill>
                  <a:srgbClr val="000000"/>
                </a:solidFill>
                <a:effectLst/>
                <a:latin typeface="Roboto" panose="02000000000000000000" pitchFamily="2" charset="0"/>
              </a:rPr>
              <a:t>и пояснить зачем она нужна. В проекте реализован функционал загрузки пользовательских файлов на сервер, таких как медиафайлы постов и изображения профиля пользователя. Эта таблица как раз нужна чтобы хранить пути к файлам для возможности получения их на клиентской части. Конечно, можно было реализовать это другим способом, например добавить дополнительные колонки в таблицах юзер и </a:t>
            </a:r>
            <a:r>
              <a:rPr lang="ru-RU" sz="1800" b="0" i="0" u="none" strike="noStrike" dirty="0" err="1">
                <a:solidFill>
                  <a:srgbClr val="000000"/>
                </a:solidFill>
                <a:effectLst/>
                <a:latin typeface="Roboto" panose="02000000000000000000" pitchFamily="2" charset="0"/>
              </a:rPr>
              <a:t>постс</a:t>
            </a:r>
            <a:r>
              <a:rPr lang="ru-RU" sz="1800" b="0" i="0" u="none" strike="noStrike" dirty="0">
                <a:solidFill>
                  <a:srgbClr val="000000"/>
                </a:solidFill>
                <a:effectLst/>
                <a:latin typeface="Roboto" panose="02000000000000000000" pitchFamily="2" charset="0"/>
              </a:rPr>
              <a:t>, но тогда максимальное количество файлов постов было бы статично, плюс ко всему это плохой вариант с точки зрения расширения функционала приложения, так как пришлось бы постоянно добавлять новые столбцы в другие таблицы. Тут же реализованы столбцы мета </a:t>
            </a:r>
            <a:r>
              <a:rPr lang="ru-RU" sz="1800" b="0" i="0" u="none" strike="noStrike" dirty="0" err="1">
                <a:solidFill>
                  <a:srgbClr val="000000"/>
                </a:solidFill>
                <a:effectLst/>
                <a:latin typeface="Roboto" panose="02000000000000000000" pitchFamily="2" charset="0"/>
              </a:rPr>
              <a:t>кей</a:t>
            </a:r>
            <a:r>
              <a:rPr lang="ru-RU" sz="1800" b="0" i="0" u="none" strike="noStrike" dirty="0">
                <a:solidFill>
                  <a:srgbClr val="000000"/>
                </a:solidFill>
                <a:effectLst/>
                <a:latin typeface="Roboto" panose="02000000000000000000" pitchFamily="2" charset="0"/>
              </a:rPr>
              <a:t>, в котором хранится тип </a:t>
            </a:r>
            <a:r>
              <a:rPr lang="ru-RU" sz="1800" b="0" i="0" u="none" strike="noStrike" dirty="0" err="1">
                <a:solidFill>
                  <a:srgbClr val="000000"/>
                </a:solidFill>
                <a:effectLst/>
                <a:latin typeface="Roboto" panose="02000000000000000000" pitchFamily="2" charset="0"/>
              </a:rPr>
              <a:t>файля</a:t>
            </a:r>
            <a:r>
              <a:rPr lang="ru-RU" sz="1800" b="0" i="0" u="none" strike="noStrike" dirty="0">
                <a:solidFill>
                  <a:srgbClr val="000000"/>
                </a:solidFill>
                <a:effectLst/>
                <a:latin typeface="Roboto" panose="02000000000000000000" pitchFamily="2" charset="0"/>
              </a:rPr>
              <a:t>, например </a:t>
            </a:r>
            <a:r>
              <a:rPr lang="ru-RU" sz="1800" b="0" i="0" u="none" strike="noStrike" dirty="0" err="1">
                <a:solidFill>
                  <a:srgbClr val="000000"/>
                </a:solidFill>
                <a:effectLst/>
                <a:latin typeface="Roboto" panose="02000000000000000000" pitchFamily="2" charset="0"/>
              </a:rPr>
              <a:t>юзер_профайл_имедж</a:t>
            </a:r>
            <a:r>
              <a:rPr lang="ru-RU" sz="1800" b="0" i="0" u="none" strike="noStrike" dirty="0">
                <a:solidFill>
                  <a:srgbClr val="000000"/>
                </a:solidFill>
                <a:effectLst/>
                <a:latin typeface="Roboto" panose="02000000000000000000" pitchFamily="2" charset="0"/>
              </a:rPr>
              <a:t> это изображение профиля пользователя, и мета </a:t>
            </a:r>
            <a:r>
              <a:rPr lang="ru-RU" sz="1800" b="0" i="0" u="none" strike="noStrike" dirty="0" err="1">
                <a:solidFill>
                  <a:srgbClr val="000000"/>
                </a:solidFill>
                <a:effectLst/>
                <a:latin typeface="Roboto" panose="02000000000000000000" pitchFamily="2" charset="0"/>
              </a:rPr>
              <a:t>валью</a:t>
            </a:r>
            <a:r>
              <a:rPr lang="ru-RU" sz="1800" b="0" i="0" u="none" strike="noStrike" dirty="0">
                <a:solidFill>
                  <a:srgbClr val="000000"/>
                </a:solidFill>
                <a:effectLst/>
                <a:latin typeface="Roboto" panose="02000000000000000000" pitchFamily="2" charset="0"/>
              </a:rPr>
              <a:t> – например, </a:t>
            </a:r>
            <a:r>
              <a:rPr lang="ru-RU" sz="1800" b="0" i="0" u="none" strike="noStrike" dirty="0" err="1">
                <a:solidFill>
                  <a:srgbClr val="000000"/>
                </a:solidFill>
                <a:effectLst/>
                <a:latin typeface="Roboto" panose="02000000000000000000" pitchFamily="2" charset="0"/>
              </a:rPr>
              <a:t>айди</a:t>
            </a:r>
            <a:r>
              <a:rPr lang="ru-RU" sz="1800" b="0" i="0" u="none" strike="noStrike" dirty="0">
                <a:solidFill>
                  <a:srgbClr val="000000"/>
                </a:solidFill>
                <a:effectLst/>
                <a:latin typeface="Roboto" panose="02000000000000000000" pitchFamily="2" charset="0"/>
              </a:rPr>
              <a:t> пользователя. Таким образом можно хранить различные типы файлов и без проблем получать их.</a:t>
            </a:r>
          </a:p>
          <a:p>
            <a:pPr marL="0" lvl="0" indent="0" algn="l" rtl="0">
              <a:spcBef>
                <a:spcPts val="0"/>
              </a:spcBef>
              <a:spcAft>
                <a:spcPts val="0"/>
              </a:spcAft>
              <a:buNone/>
            </a:pPr>
            <a:r>
              <a:rPr lang="ru-RU" sz="1800" b="0" i="0" u="none" strike="noStrike" dirty="0" err="1">
                <a:solidFill>
                  <a:srgbClr val="000000"/>
                </a:solidFill>
                <a:effectLst/>
                <a:latin typeface="Roboto" panose="02000000000000000000" pitchFamily="2" charset="0"/>
              </a:rPr>
              <a:t>Далле</a:t>
            </a:r>
            <a:r>
              <a:rPr lang="ru-RU" sz="1800" b="0" i="0" u="none" strike="noStrike" dirty="0">
                <a:solidFill>
                  <a:srgbClr val="000000"/>
                </a:solidFill>
                <a:effectLst/>
                <a:latin typeface="Roboto" panose="02000000000000000000" pitchFamily="2" charset="0"/>
              </a:rPr>
              <a:t> был спроектирован интерфейс приложения, сначала я на бумаге разметил, как должно выглядеть моё приложение, затем выбрал акцентные цвета, цвета фона и текста.</a:t>
            </a: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Обложка">
  <p:cSld name="Обложка">
    <p:bg>
      <p:bgPr>
        <a:blipFill>
          <a:blip r:embed="rId2">
            <a:alphaModFix/>
          </a:blip>
          <a:stretch>
            <a:fillRect/>
          </a:stretch>
        </a:blipFill>
        <a:effectLst/>
      </p:bgPr>
    </p:bg>
    <p:spTree>
      <p:nvGrpSpPr>
        <p:cNvPr id="1" name="Shape 11"/>
        <p:cNvGrpSpPr/>
        <p:nvPr/>
      </p:nvGrpSpPr>
      <p:grpSpPr>
        <a:xfrm>
          <a:off x="0" y="0"/>
          <a:ext cx="0" cy="0"/>
          <a:chOff x="0" y="0"/>
          <a:chExt cx="0" cy="0"/>
        </a:xfrm>
      </p:grpSpPr>
      <p:pic>
        <p:nvPicPr>
          <p:cNvPr id="12" name="Google Shape;12;p2" descr="A blue circle with white text&#10;&#10;Description automatically generated with low confidence"/>
          <p:cNvPicPr preferRelativeResize="0"/>
          <p:nvPr/>
        </p:nvPicPr>
        <p:blipFill rotWithShape="1">
          <a:blip r:embed="rId3">
            <a:alphaModFix/>
          </a:blip>
          <a:srcRect/>
          <a:stretch/>
        </p:blipFill>
        <p:spPr>
          <a:xfrm>
            <a:off x="760394" y="721630"/>
            <a:ext cx="664875" cy="664875"/>
          </a:xfrm>
          <a:prstGeom prst="rect">
            <a:avLst/>
          </a:prstGeom>
          <a:noFill/>
          <a:ln>
            <a:noFill/>
          </a:ln>
        </p:spPr>
      </p:pic>
      <p:cxnSp>
        <p:nvCxnSpPr>
          <p:cNvPr id="13" name="Google Shape;13;p2"/>
          <p:cNvCxnSpPr/>
          <p:nvPr/>
        </p:nvCxnSpPr>
        <p:spPr>
          <a:xfrm>
            <a:off x="4567659" y="739002"/>
            <a:ext cx="0" cy="630000"/>
          </a:xfrm>
          <a:prstGeom prst="straightConnector1">
            <a:avLst/>
          </a:prstGeom>
          <a:noFill/>
          <a:ln w="12700" cap="flat" cmpd="sng">
            <a:solidFill>
              <a:srgbClr val="102D69"/>
            </a:solidFill>
            <a:prstDash val="solid"/>
            <a:miter lim="800000"/>
            <a:headEnd type="none" w="sm" len="sm"/>
            <a:tailEnd type="none" w="sm" len="sm"/>
          </a:ln>
        </p:spPr>
      </p:cxnSp>
      <p:cxnSp>
        <p:nvCxnSpPr>
          <p:cNvPr id="14" name="Google Shape;14;p2"/>
          <p:cNvCxnSpPr/>
          <p:nvPr/>
        </p:nvCxnSpPr>
        <p:spPr>
          <a:xfrm>
            <a:off x="6481936" y="739002"/>
            <a:ext cx="0" cy="630000"/>
          </a:xfrm>
          <a:prstGeom prst="straightConnector1">
            <a:avLst/>
          </a:prstGeom>
          <a:noFill/>
          <a:ln w="12700" cap="flat" cmpd="sng">
            <a:solidFill>
              <a:srgbClr val="102D69"/>
            </a:solidFill>
            <a:prstDash val="solid"/>
            <a:miter lim="800000"/>
            <a:headEnd type="none" w="sm" len="sm"/>
            <a:tailEnd type="none" w="sm" len="sm"/>
          </a:ln>
        </p:spPr>
      </p:cxnSp>
      <p:cxnSp>
        <p:nvCxnSpPr>
          <p:cNvPr id="15" name="Google Shape;15;p2"/>
          <p:cNvCxnSpPr/>
          <p:nvPr/>
        </p:nvCxnSpPr>
        <p:spPr>
          <a:xfrm>
            <a:off x="8384285" y="739002"/>
            <a:ext cx="0" cy="630000"/>
          </a:xfrm>
          <a:prstGeom prst="straightConnector1">
            <a:avLst/>
          </a:prstGeom>
          <a:noFill/>
          <a:ln w="12700" cap="flat" cmpd="sng">
            <a:solidFill>
              <a:srgbClr val="102D69"/>
            </a:solidFill>
            <a:prstDash val="solid"/>
            <a:miter lim="800000"/>
            <a:headEnd type="none" w="sm" len="sm"/>
            <a:tailEnd type="none" w="sm" len="sm"/>
          </a:ln>
        </p:spPr>
      </p:cxnSp>
      <p:sp>
        <p:nvSpPr>
          <p:cNvPr id="16" name="Google Shape;16;p2"/>
          <p:cNvSpPr txBox="1">
            <a:spLocks noGrp="1"/>
          </p:cNvSpPr>
          <p:nvPr>
            <p:ph type="title"/>
          </p:nvPr>
        </p:nvSpPr>
        <p:spPr>
          <a:xfrm>
            <a:off x="770975" y="1803503"/>
            <a:ext cx="5725500" cy="1483800"/>
          </a:xfrm>
          <a:prstGeom prst="rect">
            <a:avLst/>
          </a:prstGeom>
          <a:noFill/>
          <a:ln>
            <a:noFill/>
          </a:ln>
        </p:spPr>
        <p:txBody>
          <a:bodyPr spcFirstLastPara="1" wrap="square" lIns="0" tIns="0" rIns="0" bIns="0" anchor="t" anchorCtr="0">
            <a:normAutofit/>
          </a:bodyPr>
          <a:lstStyle>
            <a:lvl1pPr lvl="0" algn="l">
              <a:lnSpc>
                <a:spcPct val="100000"/>
              </a:lnSpc>
              <a:spcBef>
                <a:spcPts val="0"/>
              </a:spcBef>
              <a:spcAft>
                <a:spcPts val="0"/>
              </a:spcAft>
              <a:buClr>
                <a:srgbClr val="0E2D69"/>
              </a:buClr>
              <a:buSzPts val="3200"/>
              <a:buFont typeface="Arial"/>
              <a:buNone/>
              <a:defRPr sz="3200" b="0" i="0">
                <a:solidFill>
                  <a:srgbClr val="0E2D69"/>
                </a:solidFill>
                <a:latin typeface="Arial"/>
                <a:ea typeface="Arial"/>
                <a:cs typeface="Arial"/>
                <a:sym typeface="Aria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7" name="Google Shape;17;p2"/>
          <p:cNvSpPr txBox="1">
            <a:spLocks noGrp="1"/>
          </p:cNvSpPr>
          <p:nvPr>
            <p:ph type="body" idx="1"/>
          </p:nvPr>
        </p:nvSpPr>
        <p:spPr>
          <a:xfrm>
            <a:off x="1556210" y="890881"/>
            <a:ext cx="2886600" cy="3264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dk1"/>
              </a:buClr>
              <a:buSzPts val="1200"/>
              <a:buNone/>
              <a:defRPr sz="1200" b="0" i="0">
                <a:latin typeface="Arial"/>
                <a:ea typeface="Arial"/>
                <a:cs typeface="Arial"/>
                <a:sym typeface="Arial"/>
              </a:defRPr>
            </a:lvl1pPr>
            <a:lvl2pPr marL="914400" lvl="1" indent="-228600" algn="l">
              <a:lnSpc>
                <a:spcPct val="90000"/>
              </a:lnSpc>
              <a:spcBef>
                <a:spcPts val="400"/>
              </a:spcBef>
              <a:spcAft>
                <a:spcPts val="0"/>
              </a:spcAft>
              <a:buClr>
                <a:schemeClr val="dk1"/>
              </a:buClr>
              <a:buSzPts val="1200"/>
              <a:buNone/>
              <a:defRPr sz="1200" b="0" i="0">
                <a:latin typeface="Arial"/>
                <a:ea typeface="Arial"/>
                <a:cs typeface="Arial"/>
                <a:sym typeface="Arial"/>
              </a:defRPr>
            </a:lvl2pPr>
            <a:lvl3pPr marL="1371600" lvl="2" indent="-228600" algn="l">
              <a:lnSpc>
                <a:spcPct val="90000"/>
              </a:lnSpc>
              <a:spcBef>
                <a:spcPts val="400"/>
              </a:spcBef>
              <a:spcAft>
                <a:spcPts val="0"/>
              </a:spcAft>
              <a:buClr>
                <a:schemeClr val="dk1"/>
              </a:buClr>
              <a:buSzPts val="1200"/>
              <a:buNone/>
              <a:defRPr sz="1200" b="0" i="0">
                <a:latin typeface="Arial"/>
                <a:ea typeface="Arial"/>
                <a:cs typeface="Arial"/>
                <a:sym typeface="Arial"/>
              </a:defRPr>
            </a:lvl3pPr>
            <a:lvl4pPr marL="1828800" lvl="3" indent="-228600" algn="l">
              <a:lnSpc>
                <a:spcPct val="90000"/>
              </a:lnSpc>
              <a:spcBef>
                <a:spcPts val="400"/>
              </a:spcBef>
              <a:spcAft>
                <a:spcPts val="0"/>
              </a:spcAft>
              <a:buClr>
                <a:schemeClr val="dk1"/>
              </a:buClr>
              <a:buSzPts val="1200"/>
              <a:buNone/>
              <a:defRPr sz="1200" b="0" i="0">
                <a:latin typeface="Arial"/>
                <a:ea typeface="Arial"/>
                <a:cs typeface="Arial"/>
                <a:sym typeface="Arial"/>
              </a:defRPr>
            </a:lvl4pPr>
            <a:lvl5pPr marL="2286000" lvl="4" indent="-228600" algn="l">
              <a:lnSpc>
                <a:spcPct val="90000"/>
              </a:lnSpc>
              <a:spcBef>
                <a:spcPts val="400"/>
              </a:spcBef>
              <a:spcAft>
                <a:spcPts val="0"/>
              </a:spcAft>
              <a:buClr>
                <a:schemeClr val="dk1"/>
              </a:buClr>
              <a:buSzPts val="1200"/>
              <a:buNone/>
              <a:defRPr sz="1200" b="0" i="0">
                <a:latin typeface="Arial"/>
                <a:ea typeface="Arial"/>
                <a:cs typeface="Arial"/>
                <a:sym typeface="Aria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8" name="Google Shape;18;p2"/>
          <p:cNvSpPr txBox="1">
            <a:spLocks noGrp="1"/>
          </p:cNvSpPr>
          <p:nvPr>
            <p:ph type="body" idx="2"/>
          </p:nvPr>
        </p:nvSpPr>
        <p:spPr>
          <a:xfrm>
            <a:off x="4694565" y="880372"/>
            <a:ext cx="1708500" cy="347400"/>
          </a:xfrm>
          <a:prstGeom prst="rect">
            <a:avLst/>
          </a:prstGeom>
          <a:noFill/>
          <a:ln>
            <a:noFill/>
          </a:ln>
        </p:spPr>
        <p:txBody>
          <a:bodyPr spcFirstLastPara="1" wrap="square" lIns="0" tIns="0" rIns="0" bIns="0" anchor="t" anchorCtr="0">
            <a:normAutofit/>
          </a:bodyPr>
          <a:lstStyle>
            <a:lvl1pPr marL="457200" marR="0" lvl="0" indent="-228600" algn="l">
              <a:lnSpc>
                <a:spcPct val="100000"/>
              </a:lnSpc>
              <a:spcBef>
                <a:spcPts val="0"/>
              </a:spcBef>
              <a:spcAft>
                <a:spcPts val="0"/>
              </a:spcAft>
              <a:buClr>
                <a:srgbClr val="0E2D69"/>
              </a:buClr>
              <a:buSzPts val="900"/>
              <a:buFont typeface="Arial"/>
              <a:buNone/>
              <a:defRPr sz="900" b="0" i="0">
                <a:solidFill>
                  <a:srgbClr val="0E2D69"/>
                </a:solidFill>
                <a:latin typeface="Arial"/>
                <a:ea typeface="Arial"/>
                <a:cs typeface="Arial"/>
                <a:sym typeface="Arial"/>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9" name="Google Shape;19;p2"/>
          <p:cNvSpPr txBox="1">
            <a:spLocks noGrp="1"/>
          </p:cNvSpPr>
          <p:nvPr>
            <p:ph type="body" idx="3"/>
          </p:nvPr>
        </p:nvSpPr>
        <p:spPr>
          <a:xfrm>
            <a:off x="6590040" y="880372"/>
            <a:ext cx="1663200" cy="347400"/>
          </a:xfrm>
          <a:prstGeom prst="rect">
            <a:avLst/>
          </a:prstGeom>
          <a:noFill/>
          <a:ln>
            <a:noFill/>
          </a:ln>
        </p:spPr>
        <p:txBody>
          <a:bodyPr spcFirstLastPara="1" wrap="square" lIns="0" tIns="0" rIns="0" bIns="0" anchor="t" anchorCtr="0">
            <a:normAutofit/>
          </a:bodyPr>
          <a:lstStyle>
            <a:lvl1pPr marL="457200" marR="0" lvl="0" indent="-228600" algn="l">
              <a:lnSpc>
                <a:spcPct val="100000"/>
              </a:lnSpc>
              <a:spcBef>
                <a:spcPts val="0"/>
              </a:spcBef>
              <a:spcAft>
                <a:spcPts val="0"/>
              </a:spcAft>
              <a:buClr>
                <a:srgbClr val="0E2D69"/>
              </a:buClr>
              <a:buSzPts val="900"/>
              <a:buFont typeface="Arial"/>
              <a:buNone/>
              <a:defRPr sz="900" b="0" i="0">
                <a:solidFill>
                  <a:srgbClr val="0E2D69"/>
                </a:solidFill>
                <a:latin typeface="Arial"/>
                <a:ea typeface="Arial"/>
                <a:cs typeface="Arial"/>
                <a:sym typeface="Arial"/>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0" name="Google Shape;20;p2"/>
          <p:cNvSpPr txBox="1">
            <a:spLocks noGrp="1"/>
          </p:cNvSpPr>
          <p:nvPr>
            <p:ph type="body" idx="4"/>
          </p:nvPr>
        </p:nvSpPr>
        <p:spPr>
          <a:xfrm>
            <a:off x="770975" y="3618686"/>
            <a:ext cx="5718900" cy="489600"/>
          </a:xfrm>
          <a:prstGeom prst="rect">
            <a:avLst/>
          </a:prstGeom>
          <a:noFill/>
          <a:ln>
            <a:noFill/>
          </a:ln>
        </p:spPr>
        <p:txBody>
          <a:bodyPr spcFirstLastPara="1" wrap="square" lIns="0" tIns="0" rIns="0" bIns="0" anchor="t" anchorCtr="0">
            <a:normAutofit/>
          </a:bodyPr>
          <a:lstStyle>
            <a:lvl1pPr marL="457200" marR="0" lvl="0" indent="-228600" algn="l">
              <a:lnSpc>
                <a:spcPct val="100000"/>
              </a:lnSpc>
              <a:spcBef>
                <a:spcPts val="0"/>
              </a:spcBef>
              <a:spcAft>
                <a:spcPts val="0"/>
              </a:spcAft>
              <a:buClr>
                <a:srgbClr val="0E2D69"/>
              </a:buClr>
              <a:buSzPts val="1200"/>
              <a:buFont typeface="Arial"/>
              <a:buNone/>
              <a:defRPr sz="1200" b="0" i="0">
                <a:solidFill>
                  <a:srgbClr val="0E2D69"/>
                </a:solidFill>
                <a:latin typeface="Arial"/>
                <a:ea typeface="Arial"/>
                <a:cs typeface="Arial"/>
                <a:sym typeface="Arial"/>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чистый">
  <p:cSld name="чистый">
    <p:bg>
      <p:bgPr>
        <a:blipFill>
          <a:blip r:embed="rId2">
            <a:alphaModFix/>
          </a:blip>
          <a:stretch>
            <a:fillRect/>
          </a:stretch>
        </a:blipFill>
        <a:effectLst/>
      </p:bgPr>
    </p:bg>
    <p:spTree>
      <p:nvGrpSpPr>
        <p:cNvPr id="1" name="Shape 130"/>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чистый_2">
  <p:cSld name="чистый_2">
    <p:bg>
      <p:bgPr>
        <a:blipFill>
          <a:blip r:embed="rId2">
            <a:alphaModFix/>
          </a:blip>
          <a:stretch>
            <a:fillRect/>
          </a:stretch>
        </a:blipFill>
        <a:effectLst/>
      </p:bgPr>
    </p:bg>
    <p:spTree>
      <p:nvGrpSpPr>
        <p:cNvPr id="1" name="Shape 131"/>
        <p:cNvGrpSpPr/>
        <p:nvPr/>
      </p:nvGrpSpPr>
      <p:grpSpPr>
        <a:xfrm>
          <a:off x="0" y="0"/>
          <a:ext cx="0" cy="0"/>
          <a:chOff x="0" y="0"/>
          <a:chExt cx="0" cy="0"/>
        </a:xfrm>
      </p:grpSpPr>
      <p:pic>
        <p:nvPicPr>
          <p:cNvPr id="132" name="Google Shape;132;p12" descr="Icon&#10;&#10;Description automatically generated"/>
          <p:cNvPicPr preferRelativeResize="0"/>
          <p:nvPr/>
        </p:nvPicPr>
        <p:blipFill rotWithShape="1">
          <a:blip r:embed="rId3">
            <a:alphaModFix/>
          </a:blip>
          <a:srcRect/>
          <a:stretch/>
        </p:blipFill>
        <p:spPr>
          <a:xfrm>
            <a:off x="387899" y="348272"/>
            <a:ext cx="336207" cy="336208"/>
          </a:xfrm>
          <a:prstGeom prst="rect">
            <a:avLst/>
          </a:prstGeom>
          <a:noFill/>
          <a:ln>
            <a:noFill/>
          </a:ln>
        </p:spPr>
      </p:pic>
      <p:cxnSp>
        <p:nvCxnSpPr>
          <p:cNvPr id="133" name="Google Shape;133;p12"/>
          <p:cNvCxnSpPr/>
          <p:nvPr/>
        </p:nvCxnSpPr>
        <p:spPr>
          <a:xfrm>
            <a:off x="2474015" y="348272"/>
            <a:ext cx="0" cy="439800"/>
          </a:xfrm>
          <a:prstGeom prst="straightConnector1">
            <a:avLst/>
          </a:prstGeom>
          <a:noFill/>
          <a:ln w="12700" cap="flat" cmpd="sng">
            <a:solidFill>
              <a:srgbClr val="102D69"/>
            </a:solidFill>
            <a:prstDash val="solid"/>
            <a:miter lim="800000"/>
            <a:headEnd type="none" w="sm" len="sm"/>
            <a:tailEnd type="none" w="sm" len="sm"/>
          </a:ln>
        </p:spPr>
      </p:cxnSp>
      <p:cxnSp>
        <p:nvCxnSpPr>
          <p:cNvPr id="134" name="Google Shape;134;p12"/>
          <p:cNvCxnSpPr/>
          <p:nvPr/>
        </p:nvCxnSpPr>
        <p:spPr>
          <a:xfrm>
            <a:off x="4574562" y="348272"/>
            <a:ext cx="0" cy="439800"/>
          </a:xfrm>
          <a:prstGeom prst="straightConnector1">
            <a:avLst/>
          </a:prstGeom>
          <a:noFill/>
          <a:ln w="12700" cap="flat" cmpd="sng">
            <a:solidFill>
              <a:srgbClr val="102D69"/>
            </a:solidFill>
            <a:prstDash val="solid"/>
            <a:miter lim="800000"/>
            <a:headEnd type="none" w="sm" len="sm"/>
            <a:tailEnd type="none" w="sm" len="sm"/>
          </a:ln>
        </p:spPr>
      </p:cxnSp>
      <p:cxnSp>
        <p:nvCxnSpPr>
          <p:cNvPr id="135" name="Google Shape;135;p12"/>
          <p:cNvCxnSpPr/>
          <p:nvPr/>
        </p:nvCxnSpPr>
        <p:spPr>
          <a:xfrm>
            <a:off x="7707811" y="348272"/>
            <a:ext cx="0" cy="439800"/>
          </a:xfrm>
          <a:prstGeom prst="straightConnector1">
            <a:avLst/>
          </a:prstGeom>
          <a:noFill/>
          <a:ln w="12700" cap="flat" cmpd="sng">
            <a:solidFill>
              <a:srgbClr val="102D69"/>
            </a:solidFill>
            <a:prstDash val="solid"/>
            <a:miter lim="800000"/>
            <a:headEnd type="none" w="sm" len="sm"/>
            <a:tailEnd type="none" w="sm" len="sm"/>
          </a:ln>
        </p:spPr>
      </p:cxnSp>
      <p:sp>
        <p:nvSpPr>
          <p:cNvPr id="136" name="Google Shape;136;p12"/>
          <p:cNvSpPr txBox="1"/>
          <p:nvPr/>
        </p:nvSpPr>
        <p:spPr>
          <a:xfrm>
            <a:off x="7807651" y="399209"/>
            <a:ext cx="504000" cy="23100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fld id="{00000000-1234-1234-1234-123412341234}" type="slidenum">
              <a:rPr lang="ru" sz="1500">
                <a:solidFill>
                  <a:srgbClr val="102D69"/>
                </a:solidFill>
                <a:latin typeface="Arial"/>
                <a:ea typeface="Arial"/>
                <a:cs typeface="Arial"/>
                <a:sym typeface="Arial"/>
              </a:rPr>
              <a:t>‹#›</a:t>
            </a:fld>
            <a:endParaRPr sz="1500">
              <a:solidFill>
                <a:srgbClr val="102D69"/>
              </a:solidFill>
              <a:latin typeface="Arial"/>
              <a:ea typeface="Arial"/>
              <a:cs typeface="Arial"/>
              <a:sym typeface="Arial"/>
            </a:endParaRPr>
          </a:p>
        </p:txBody>
      </p:sp>
      <p:cxnSp>
        <p:nvCxnSpPr>
          <p:cNvPr id="137" name="Google Shape;137;p12"/>
          <p:cNvCxnSpPr/>
          <p:nvPr/>
        </p:nvCxnSpPr>
        <p:spPr>
          <a:xfrm>
            <a:off x="8732901" y="348272"/>
            <a:ext cx="0" cy="439800"/>
          </a:xfrm>
          <a:prstGeom prst="straightConnector1">
            <a:avLst/>
          </a:prstGeom>
          <a:noFill/>
          <a:ln w="12700" cap="flat" cmpd="sng">
            <a:solidFill>
              <a:srgbClr val="102D69"/>
            </a:solidFill>
            <a:prstDash val="solid"/>
            <a:miter lim="800000"/>
            <a:headEnd type="none" w="sm" len="sm"/>
            <a:tailEnd type="none" w="sm" len="sm"/>
          </a:ln>
        </p:spPr>
      </p:cxnSp>
      <p:sp>
        <p:nvSpPr>
          <p:cNvPr id="138" name="Google Shape;138;p12"/>
          <p:cNvSpPr txBox="1">
            <a:spLocks noGrp="1"/>
          </p:cNvSpPr>
          <p:nvPr>
            <p:ph type="body" idx="1"/>
          </p:nvPr>
        </p:nvSpPr>
        <p:spPr>
          <a:xfrm>
            <a:off x="857767" y="405678"/>
            <a:ext cx="1426500" cy="312000"/>
          </a:xfrm>
          <a:prstGeom prst="rect">
            <a:avLst/>
          </a:prstGeom>
          <a:noFill/>
          <a:ln>
            <a:noFill/>
          </a:ln>
        </p:spPr>
        <p:txBody>
          <a:bodyPr spcFirstLastPara="1" wrap="square" lIns="0" tIns="0" rIns="0" bIns="0" anchor="t" anchorCtr="0">
            <a:noAutofit/>
          </a:bodyPr>
          <a:lstStyle>
            <a:lvl1pPr marL="457200" marR="0" lvl="0" indent="-228600" algn="l">
              <a:lnSpc>
                <a:spcPct val="100000"/>
              </a:lnSpc>
              <a:spcBef>
                <a:spcPts val="0"/>
              </a:spcBef>
              <a:spcAft>
                <a:spcPts val="0"/>
              </a:spcAft>
              <a:buClr>
                <a:schemeClr val="dk1"/>
              </a:buClr>
              <a:buSzPts val="800"/>
              <a:buFont typeface="Arial"/>
              <a:buNone/>
              <a:defRPr sz="800" b="0" i="0">
                <a:latin typeface="Arial"/>
                <a:ea typeface="Arial"/>
                <a:cs typeface="Arial"/>
                <a:sym typeface="Arial"/>
              </a:defRPr>
            </a:lvl1pPr>
            <a:lvl2pPr marL="914400" lvl="1" indent="-228600" algn="l">
              <a:lnSpc>
                <a:spcPct val="100000"/>
              </a:lnSpc>
              <a:spcBef>
                <a:spcPts val="400"/>
              </a:spcBef>
              <a:spcAft>
                <a:spcPts val="0"/>
              </a:spcAft>
              <a:buClr>
                <a:schemeClr val="dk1"/>
              </a:buClr>
              <a:buSzPts val="800"/>
              <a:buNone/>
              <a:defRPr sz="800" b="0" i="0">
                <a:latin typeface="Arial"/>
                <a:ea typeface="Arial"/>
                <a:cs typeface="Arial"/>
                <a:sym typeface="Arial"/>
              </a:defRPr>
            </a:lvl2pPr>
            <a:lvl3pPr marL="1371600" lvl="2" indent="-228600" algn="l">
              <a:lnSpc>
                <a:spcPct val="100000"/>
              </a:lnSpc>
              <a:spcBef>
                <a:spcPts val="400"/>
              </a:spcBef>
              <a:spcAft>
                <a:spcPts val="0"/>
              </a:spcAft>
              <a:buClr>
                <a:schemeClr val="dk1"/>
              </a:buClr>
              <a:buSzPts val="800"/>
              <a:buNone/>
              <a:defRPr sz="800" b="0" i="0">
                <a:latin typeface="Arial"/>
                <a:ea typeface="Arial"/>
                <a:cs typeface="Arial"/>
                <a:sym typeface="Arial"/>
              </a:defRPr>
            </a:lvl3pPr>
            <a:lvl4pPr marL="1828800" lvl="3" indent="-228600" algn="l">
              <a:lnSpc>
                <a:spcPct val="100000"/>
              </a:lnSpc>
              <a:spcBef>
                <a:spcPts val="400"/>
              </a:spcBef>
              <a:spcAft>
                <a:spcPts val="0"/>
              </a:spcAft>
              <a:buClr>
                <a:schemeClr val="dk1"/>
              </a:buClr>
              <a:buSzPts val="800"/>
              <a:buNone/>
              <a:defRPr sz="800" b="0" i="0">
                <a:latin typeface="Arial"/>
                <a:ea typeface="Arial"/>
                <a:cs typeface="Arial"/>
                <a:sym typeface="Arial"/>
              </a:defRPr>
            </a:lvl4pPr>
            <a:lvl5pPr marL="2286000" lvl="4" indent="-228600" algn="l">
              <a:lnSpc>
                <a:spcPct val="100000"/>
              </a:lnSpc>
              <a:spcBef>
                <a:spcPts val="400"/>
              </a:spcBef>
              <a:spcAft>
                <a:spcPts val="0"/>
              </a:spcAft>
              <a:buClr>
                <a:schemeClr val="dk1"/>
              </a:buClr>
              <a:buSzPts val="800"/>
              <a:buNone/>
              <a:defRPr sz="800" b="0" i="0">
                <a:latin typeface="Arial"/>
                <a:ea typeface="Arial"/>
                <a:cs typeface="Arial"/>
                <a:sym typeface="Aria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39" name="Google Shape;139;p12"/>
          <p:cNvSpPr txBox="1">
            <a:spLocks noGrp="1"/>
          </p:cNvSpPr>
          <p:nvPr>
            <p:ph type="body" idx="2"/>
          </p:nvPr>
        </p:nvSpPr>
        <p:spPr>
          <a:xfrm>
            <a:off x="2594372" y="411540"/>
            <a:ext cx="1552500" cy="3060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rgbClr val="0E2D69"/>
              </a:buClr>
              <a:buSzPts val="800"/>
              <a:buNone/>
              <a:defRPr sz="800" b="0" i="0">
                <a:solidFill>
                  <a:srgbClr val="0E2D69"/>
                </a:solidFill>
                <a:latin typeface="Arial"/>
                <a:ea typeface="Arial"/>
                <a:cs typeface="Arial"/>
                <a:sym typeface="Arial"/>
              </a:defRPr>
            </a:lvl1pPr>
            <a:lvl2pPr marL="914400" lvl="1" indent="-228600" algn="l">
              <a:lnSpc>
                <a:spcPct val="90000"/>
              </a:lnSpc>
              <a:spcBef>
                <a:spcPts val="400"/>
              </a:spcBef>
              <a:spcAft>
                <a:spcPts val="0"/>
              </a:spcAft>
              <a:buClr>
                <a:srgbClr val="0E2D69"/>
              </a:buClr>
              <a:buSzPts val="800"/>
              <a:buNone/>
              <a:defRPr sz="800" b="0" i="0">
                <a:solidFill>
                  <a:srgbClr val="0E2D69"/>
                </a:solidFill>
                <a:latin typeface="Arial"/>
                <a:ea typeface="Arial"/>
                <a:cs typeface="Arial"/>
                <a:sym typeface="Arial"/>
              </a:defRPr>
            </a:lvl2pPr>
            <a:lvl3pPr marL="1371600" lvl="2" indent="-228600" algn="l">
              <a:lnSpc>
                <a:spcPct val="90000"/>
              </a:lnSpc>
              <a:spcBef>
                <a:spcPts val="400"/>
              </a:spcBef>
              <a:spcAft>
                <a:spcPts val="0"/>
              </a:spcAft>
              <a:buClr>
                <a:srgbClr val="0E2D69"/>
              </a:buClr>
              <a:buSzPts val="800"/>
              <a:buNone/>
              <a:defRPr sz="800" b="0" i="0">
                <a:solidFill>
                  <a:srgbClr val="0E2D69"/>
                </a:solidFill>
                <a:latin typeface="Arial"/>
                <a:ea typeface="Arial"/>
                <a:cs typeface="Arial"/>
                <a:sym typeface="Arial"/>
              </a:defRPr>
            </a:lvl3pPr>
            <a:lvl4pPr marL="1828800" lvl="3" indent="-228600" algn="l">
              <a:lnSpc>
                <a:spcPct val="90000"/>
              </a:lnSpc>
              <a:spcBef>
                <a:spcPts val="400"/>
              </a:spcBef>
              <a:spcAft>
                <a:spcPts val="0"/>
              </a:spcAft>
              <a:buClr>
                <a:srgbClr val="0E2D69"/>
              </a:buClr>
              <a:buSzPts val="800"/>
              <a:buNone/>
              <a:defRPr sz="800" b="0" i="0">
                <a:solidFill>
                  <a:srgbClr val="0E2D69"/>
                </a:solidFill>
                <a:latin typeface="Arial"/>
                <a:ea typeface="Arial"/>
                <a:cs typeface="Arial"/>
                <a:sym typeface="Arial"/>
              </a:defRPr>
            </a:lvl4pPr>
            <a:lvl5pPr marL="2286000" lvl="4" indent="-228600" algn="l">
              <a:lnSpc>
                <a:spcPct val="90000"/>
              </a:lnSpc>
              <a:spcBef>
                <a:spcPts val="400"/>
              </a:spcBef>
              <a:spcAft>
                <a:spcPts val="0"/>
              </a:spcAft>
              <a:buClr>
                <a:srgbClr val="0E2D69"/>
              </a:buClr>
              <a:buSzPts val="800"/>
              <a:buNone/>
              <a:defRPr sz="800" b="0" i="0">
                <a:solidFill>
                  <a:srgbClr val="0E2D69"/>
                </a:solidFill>
                <a:latin typeface="Arial"/>
                <a:ea typeface="Arial"/>
                <a:cs typeface="Arial"/>
                <a:sym typeface="Aria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40" name="Google Shape;140;p12"/>
          <p:cNvSpPr txBox="1">
            <a:spLocks noGrp="1"/>
          </p:cNvSpPr>
          <p:nvPr>
            <p:ph type="body" idx="3"/>
          </p:nvPr>
        </p:nvSpPr>
        <p:spPr>
          <a:xfrm>
            <a:off x="4694919" y="411540"/>
            <a:ext cx="1552500" cy="3060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rgbClr val="0E2D69"/>
              </a:buClr>
              <a:buSzPts val="800"/>
              <a:buNone/>
              <a:defRPr sz="800" b="0" i="0">
                <a:solidFill>
                  <a:srgbClr val="0E2D69"/>
                </a:solidFill>
                <a:latin typeface="Arial"/>
                <a:ea typeface="Arial"/>
                <a:cs typeface="Arial"/>
                <a:sym typeface="Arial"/>
              </a:defRPr>
            </a:lvl1pPr>
            <a:lvl2pPr marL="914400" lvl="1" indent="-228600" algn="l">
              <a:lnSpc>
                <a:spcPct val="90000"/>
              </a:lnSpc>
              <a:spcBef>
                <a:spcPts val="400"/>
              </a:spcBef>
              <a:spcAft>
                <a:spcPts val="0"/>
              </a:spcAft>
              <a:buClr>
                <a:srgbClr val="0E2D69"/>
              </a:buClr>
              <a:buSzPts val="800"/>
              <a:buNone/>
              <a:defRPr sz="800" b="0" i="0">
                <a:solidFill>
                  <a:srgbClr val="0E2D69"/>
                </a:solidFill>
                <a:latin typeface="Arial"/>
                <a:ea typeface="Arial"/>
                <a:cs typeface="Arial"/>
                <a:sym typeface="Arial"/>
              </a:defRPr>
            </a:lvl2pPr>
            <a:lvl3pPr marL="1371600" lvl="2" indent="-228600" algn="l">
              <a:lnSpc>
                <a:spcPct val="90000"/>
              </a:lnSpc>
              <a:spcBef>
                <a:spcPts val="400"/>
              </a:spcBef>
              <a:spcAft>
                <a:spcPts val="0"/>
              </a:spcAft>
              <a:buClr>
                <a:srgbClr val="0E2D69"/>
              </a:buClr>
              <a:buSzPts val="800"/>
              <a:buNone/>
              <a:defRPr sz="800" b="0" i="0">
                <a:solidFill>
                  <a:srgbClr val="0E2D69"/>
                </a:solidFill>
                <a:latin typeface="Arial"/>
                <a:ea typeface="Arial"/>
                <a:cs typeface="Arial"/>
                <a:sym typeface="Arial"/>
              </a:defRPr>
            </a:lvl3pPr>
            <a:lvl4pPr marL="1828800" lvl="3" indent="-228600" algn="l">
              <a:lnSpc>
                <a:spcPct val="90000"/>
              </a:lnSpc>
              <a:spcBef>
                <a:spcPts val="400"/>
              </a:spcBef>
              <a:spcAft>
                <a:spcPts val="0"/>
              </a:spcAft>
              <a:buClr>
                <a:srgbClr val="0E2D69"/>
              </a:buClr>
              <a:buSzPts val="800"/>
              <a:buNone/>
              <a:defRPr sz="800" b="0" i="0">
                <a:solidFill>
                  <a:srgbClr val="0E2D69"/>
                </a:solidFill>
                <a:latin typeface="Arial"/>
                <a:ea typeface="Arial"/>
                <a:cs typeface="Arial"/>
                <a:sym typeface="Arial"/>
              </a:defRPr>
            </a:lvl4pPr>
            <a:lvl5pPr marL="2286000" lvl="4" indent="-228600" algn="l">
              <a:lnSpc>
                <a:spcPct val="90000"/>
              </a:lnSpc>
              <a:spcBef>
                <a:spcPts val="400"/>
              </a:spcBef>
              <a:spcAft>
                <a:spcPts val="0"/>
              </a:spcAft>
              <a:buClr>
                <a:srgbClr val="0E2D69"/>
              </a:buClr>
              <a:buSzPts val="800"/>
              <a:buNone/>
              <a:defRPr sz="800" b="0" i="0">
                <a:solidFill>
                  <a:srgbClr val="0E2D69"/>
                </a:solidFill>
                <a:latin typeface="Arial"/>
                <a:ea typeface="Arial"/>
                <a:cs typeface="Arial"/>
                <a:sym typeface="Aria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цвет">
  <p:cSld name="цвет">
    <p:bg>
      <p:bgPr>
        <a:blipFill>
          <a:blip r:embed="rId2">
            <a:alphaModFix/>
          </a:blip>
          <a:stretch>
            <a:fillRect/>
          </a:stretch>
        </a:blipFill>
        <a:effectLst/>
      </p:bgPr>
    </p:bg>
    <p:spTree>
      <p:nvGrpSpPr>
        <p:cNvPr id="1" name="Shape 141"/>
        <p:cNvGrpSpPr/>
        <p:nvPr/>
      </p:nvGrpSpPr>
      <p:grpSpPr>
        <a:xfrm>
          <a:off x="0" y="0"/>
          <a:ext cx="0" cy="0"/>
          <a:chOff x="0" y="0"/>
          <a:chExt cx="0" cy="0"/>
        </a:xfrm>
      </p:grpSpPr>
      <p:pic>
        <p:nvPicPr>
          <p:cNvPr id="142" name="Google Shape;142;p13" descr="Icon&#10;&#10;Description automatically generated"/>
          <p:cNvPicPr preferRelativeResize="0"/>
          <p:nvPr/>
        </p:nvPicPr>
        <p:blipFill rotWithShape="1">
          <a:blip r:embed="rId3">
            <a:alphaModFix/>
          </a:blip>
          <a:srcRect/>
          <a:stretch/>
        </p:blipFill>
        <p:spPr>
          <a:xfrm>
            <a:off x="387899" y="348272"/>
            <a:ext cx="336207" cy="336208"/>
          </a:xfrm>
          <a:prstGeom prst="rect">
            <a:avLst/>
          </a:prstGeom>
          <a:noFill/>
          <a:ln>
            <a:noFill/>
          </a:ln>
        </p:spPr>
      </p:pic>
      <p:cxnSp>
        <p:nvCxnSpPr>
          <p:cNvPr id="143" name="Google Shape;143;p13"/>
          <p:cNvCxnSpPr/>
          <p:nvPr/>
        </p:nvCxnSpPr>
        <p:spPr>
          <a:xfrm>
            <a:off x="2474015" y="348272"/>
            <a:ext cx="0" cy="439800"/>
          </a:xfrm>
          <a:prstGeom prst="straightConnector1">
            <a:avLst/>
          </a:prstGeom>
          <a:noFill/>
          <a:ln w="12700" cap="flat" cmpd="sng">
            <a:solidFill>
              <a:srgbClr val="102D69"/>
            </a:solidFill>
            <a:prstDash val="solid"/>
            <a:miter lim="800000"/>
            <a:headEnd type="none" w="sm" len="sm"/>
            <a:tailEnd type="none" w="sm" len="sm"/>
          </a:ln>
        </p:spPr>
      </p:cxnSp>
      <p:cxnSp>
        <p:nvCxnSpPr>
          <p:cNvPr id="144" name="Google Shape;144;p13"/>
          <p:cNvCxnSpPr/>
          <p:nvPr/>
        </p:nvCxnSpPr>
        <p:spPr>
          <a:xfrm>
            <a:off x="4574562" y="348272"/>
            <a:ext cx="0" cy="439800"/>
          </a:xfrm>
          <a:prstGeom prst="straightConnector1">
            <a:avLst/>
          </a:prstGeom>
          <a:noFill/>
          <a:ln w="12700" cap="flat" cmpd="sng">
            <a:solidFill>
              <a:srgbClr val="102D69"/>
            </a:solidFill>
            <a:prstDash val="solid"/>
            <a:miter lim="800000"/>
            <a:headEnd type="none" w="sm" len="sm"/>
            <a:tailEnd type="none" w="sm" len="sm"/>
          </a:ln>
        </p:spPr>
      </p:cxnSp>
      <p:cxnSp>
        <p:nvCxnSpPr>
          <p:cNvPr id="145" name="Google Shape;145;p13"/>
          <p:cNvCxnSpPr/>
          <p:nvPr/>
        </p:nvCxnSpPr>
        <p:spPr>
          <a:xfrm>
            <a:off x="7707811" y="348272"/>
            <a:ext cx="0" cy="439800"/>
          </a:xfrm>
          <a:prstGeom prst="straightConnector1">
            <a:avLst/>
          </a:prstGeom>
          <a:noFill/>
          <a:ln w="12700" cap="flat" cmpd="sng">
            <a:solidFill>
              <a:srgbClr val="102D69"/>
            </a:solidFill>
            <a:prstDash val="solid"/>
            <a:miter lim="800000"/>
            <a:headEnd type="none" w="sm" len="sm"/>
            <a:tailEnd type="none" w="sm" len="sm"/>
          </a:ln>
        </p:spPr>
      </p:cxnSp>
      <p:sp>
        <p:nvSpPr>
          <p:cNvPr id="146" name="Google Shape;146;p13"/>
          <p:cNvSpPr txBox="1"/>
          <p:nvPr/>
        </p:nvSpPr>
        <p:spPr>
          <a:xfrm>
            <a:off x="7807651" y="399209"/>
            <a:ext cx="504000" cy="23100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fld id="{00000000-1234-1234-1234-123412341234}" type="slidenum">
              <a:rPr lang="ru" sz="1500">
                <a:solidFill>
                  <a:srgbClr val="102D69"/>
                </a:solidFill>
                <a:latin typeface="Arial"/>
                <a:ea typeface="Arial"/>
                <a:cs typeface="Arial"/>
                <a:sym typeface="Arial"/>
              </a:rPr>
              <a:t>‹#›</a:t>
            </a:fld>
            <a:endParaRPr sz="1500">
              <a:solidFill>
                <a:srgbClr val="102D69"/>
              </a:solidFill>
              <a:latin typeface="Arial"/>
              <a:ea typeface="Arial"/>
              <a:cs typeface="Arial"/>
              <a:sym typeface="Arial"/>
            </a:endParaRPr>
          </a:p>
        </p:txBody>
      </p:sp>
      <p:cxnSp>
        <p:nvCxnSpPr>
          <p:cNvPr id="147" name="Google Shape;147;p13"/>
          <p:cNvCxnSpPr/>
          <p:nvPr/>
        </p:nvCxnSpPr>
        <p:spPr>
          <a:xfrm>
            <a:off x="8732901" y="348272"/>
            <a:ext cx="0" cy="439800"/>
          </a:xfrm>
          <a:prstGeom prst="straightConnector1">
            <a:avLst/>
          </a:prstGeom>
          <a:noFill/>
          <a:ln w="12700" cap="flat" cmpd="sng">
            <a:solidFill>
              <a:srgbClr val="102D69"/>
            </a:solidFill>
            <a:prstDash val="solid"/>
            <a:miter lim="800000"/>
            <a:headEnd type="none" w="sm" len="sm"/>
            <a:tailEnd type="none" w="sm" len="sm"/>
          </a:ln>
        </p:spPr>
      </p:cxnSp>
      <p:sp>
        <p:nvSpPr>
          <p:cNvPr id="148" name="Google Shape;148;p13"/>
          <p:cNvSpPr txBox="1">
            <a:spLocks noGrp="1"/>
          </p:cNvSpPr>
          <p:nvPr>
            <p:ph type="body" idx="1"/>
          </p:nvPr>
        </p:nvSpPr>
        <p:spPr>
          <a:xfrm>
            <a:off x="857767" y="405678"/>
            <a:ext cx="1426500" cy="312000"/>
          </a:xfrm>
          <a:prstGeom prst="rect">
            <a:avLst/>
          </a:prstGeom>
          <a:noFill/>
          <a:ln>
            <a:noFill/>
          </a:ln>
        </p:spPr>
        <p:txBody>
          <a:bodyPr spcFirstLastPara="1" wrap="square" lIns="0" tIns="0" rIns="0" bIns="0" anchor="t" anchorCtr="0">
            <a:noAutofit/>
          </a:bodyPr>
          <a:lstStyle>
            <a:lvl1pPr marL="457200" marR="0" lvl="0" indent="-228600" algn="l">
              <a:lnSpc>
                <a:spcPct val="100000"/>
              </a:lnSpc>
              <a:spcBef>
                <a:spcPts val="0"/>
              </a:spcBef>
              <a:spcAft>
                <a:spcPts val="0"/>
              </a:spcAft>
              <a:buClr>
                <a:schemeClr val="dk1"/>
              </a:buClr>
              <a:buSzPts val="800"/>
              <a:buFont typeface="Arial"/>
              <a:buNone/>
              <a:defRPr sz="800" b="0" i="0">
                <a:latin typeface="Arial"/>
                <a:ea typeface="Arial"/>
                <a:cs typeface="Arial"/>
                <a:sym typeface="Arial"/>
              </a:defRPr>
            </a:lvl1pPr>
            <a:lvl2pPr marL="914400" lvl="1" indent="-228600" algn="l">
              <a:lnSpc>
                <a:spcPct val="100000"/>
              </a:lnSpc>
              <a:spcBef>
                <a:spcPts val="400"/>
              </a:spcBef>
              <a:spcAft>
                <a:spcPts val="0"/>
              </a:spcAft>
              <a:buClr>
                <a:schemeClr val="dk1"/>
              </a:buClr>
              <a:buSzPts val="800"/>
              <a:buNone/>
              <a:defRPr sz="800" b="0" i="0">
                <a:latin typeface="Arial"/>
                <a:ea typeface="Arial"/>
                <a:cs typeface="Arial"/>
                <a:sym typeface="Arial"/>
              </a:defRPr>
            </a:lvl2pPr>
            <a:lvl3pPr marL="1371600" lvl="2" indent="-228600" algn="l">
              <a:lnSpc>
                <a:spcPct val="100000"/>
              </a:lnSpc>
              <a:spcBef>
                <a:spcPts val="400"/>
              </a:spcBef>
              <a:spcAft>
                <a:spcPts val="0"/>
              </a:spcAft>
              <a:buClr>
                <a:schemeClr val="dk1"/>
              </a:buClr>
              <a:buSzPts val="800"/>
              <a:buNone/>
              <a:defRPr sz="800" b="0" i="0">
                <a:latin typeface="Arial"/>
                <a:ea typeface="Arial"/>
                <a:cs typeface="Arial"/>
                <a:sym typeface="Arial"/>
              </a:defRPr>
            </a:lvl3pPr>
            <a:lvl4pPr marL="1828800" lvl="3" indent="-228600" algn="l">
              <a:lnSpc>
                <a:spcPct val="100000"/>
              </a:lnSpc>
              <a:spcBef>
                <a:spcPts val="400"/>
              </a:spcBef>
              <a:spcAft>
                <a:spcPts val="0"/>
              </a:spcAft>
              <a:buClr>
                <a:schemeClr val="dk1"/>
              </a:buClr>
              <a:buSzPts val="800"/>
              <a:buNone/>
              <a:defRPr sz="800" b="0" i="0">
                <a:latin typeface="Arial"/>
                <a:ea typeface="Arial"/>
                <a:cs typeface="Arial"/>
                <a:sym typeface="Arial"/>
              </a:defRPr>
            </a:lvl4pPr>
            <a:lvl5pPr marL="2286000" lvl="4" indent="-228600" algn="l">
              <a:lnSpc>
                <a:spcPct val="100000"/>
              </a:lnSpc>
              <a:spcBef>
                <a:spcPts val="400"/>
              </a:spcBef>
              <a:spcAft>
                <a:spcPts val="0"/>
              </a:spcAft>
              <a:buClr>
                <a:schemeClr val="dk1"/>
              </a:buClr>
              <a:buSzPts val="800"/>
              <a:buNone/>
              <a:defRPr sz="800" b="0" i="0">
                <a:latin typeface="Arial"/>
                <a:ea typeface="Arial"/>
                <a:cs typeface="Arial"/>
                <a:sym typeface="Aria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49" name="Google Shape;149;p13"/>
          <p:cNvSpPr txBox="1">
            <a:spLocks noGrp="1"/>
          </p:cNvSpPr>
          <p:nvPr>
            <p:ph type="body" idx="2"/>
          </p:nvPr>
        </p:nvSpPr>
        <p:spPr>
          <a:xfrm>
            <a:off x="2594372" y="411540"/>
            <a:ext cx="1552500" cy="3060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rgbClr val="0E2D69"/>
              </a:buClr>
              <a:buSzPts val="800"/>
              <a:buNone/>
              <a:defRPr sz="800" b="0" i="0">
                <a:solidFill>
                  <a:srgbClr val="0E2D69"/>
                </a:solidFill>
                <a:latin typeface="Arial"/>
                <a:ea typeface="Arial"/>
                <a:cs typeface="Arial"/>
                <a:sym typeface="Arial"/>
              </a:defRPr>
            </a:lvl1pPr>
            <a:lvl2pPr marL="914400" lvl="1" indent="-228600" algn="l">
              <a:lnSpc>
                <a:spcPct val="90000"/>
              </a:lnSpc>
              <a:spcBef>
                <a:spcPts val="400"/>
              </a:spcBef>
              <a:spcAft>
                <a:spcPts val="0"/>
              </a:spcAft>
              <a:buClr>
                <a:srgbClr val="0E2D69"/>
              </a:buClr>
              <a:buSzPts val="800"/>
              <a:buNone/>
              <a:defRPr sz="800" b="0" i="0">
                <a:solidFill>
                  <a:srgbClr val="0E2D69"/>
                </a:solidFill>
                <a:latin typeface="Arial"/>
                <a:ea typeface="Arial"/>
                <a:cs typeface="Arial"/>
                <a:sym typeface="Arial"/>
              </a:defRPr>
            </a:lvl2pPr>
            <a:lvl3pPr marL="1371600" lvl="2" indent="-228600" algn="l">
              <a:lnSpc>
                <a:spcPct val="90000"/>
              </a:lnSpc>
              <a:spcBef>
                <a:spcPts val="400"/>
              </a:spcBef>
              <a:spcAft>
                <a:spcPts val="0"/>
              </a:spcAft>
              <a:buClr>
                <a:srgbClr val="0E2D69"/>
              </a:buClr>
              <a:buSzPts val="800"/>
              <a:buNone/>
              <a:defRPr sz="800" b="0" i="0">
                <a:solidFill>
                  <a:srgbClr val="0E2D69"/>
                </a:solidFill>
                <a:latin typeface="Arial"/>
                <a:ea typeface="Arial"/>
                <a:cs typeface="Arial"/>
                <a:sym typeface="Arial"/>
              </a:defRPr>
            </a:lvl3pPr>
            <a:lvl4pPr marL="1828800" lvl="3" indent="-228600" algn="l">
              <a:lnSpc>
                <a:spcPct val="90000"/>
              </a:lnSpc>
              <a:spcBef>
                <a:spcPts val="400"/>
              </a:spcBef>
              <a:spcAft>
                <a:spcPts val="0"/>
              </a:spcAft>
              <a:buClr>
                <a:srgbClr val="0E2D69"/>
              </a:buClr>
              <a:buSzPts val="800"/>
              <a:buNone/>
              <a:defRPr sz="800" b="0" i="0">
                <a:solidFill>
                  <a:srgbClr val="0E2D69"/>
                </a:solidFill>
                <a:latin typeface="Arial"/>
                <a:ea typeface="Arial"/>
                <a:cs typeface="Arial"/>
                <a:sym typeface="Arial"/>
              </a:defRPr>
            </a:lvl4pPr>
            <a:lvl5pPr marL="2286000" lvl="4" indent="-228600" algn="l">
              <a:lnSpc>
                <a:spcPct val="90000"/>
              </a:lnSpc>
              <a:spcBef>
                <a:spcPts val="400"/>
              </a:spcBef>
              <a:spcAft>
                <a:spcPts val="0"/>
              </a:spcAft>
              <a:buClr>
                <a:srgbClr val="0E2D69"/>
              </a:buClr>
              <a:buSzPts val="800"/>
              <a:buNone/>
              <a:defRPr sz="800" b="0" i="0">
                <a:solidFill>
                  <a:srgbClr val="0E2D69"/>
                </a:solidFill>
                <a:latin typeface="Arial"/>
                <a:ea typeface="Arial"/>
                <a:cs typeface="Arial"/>
                <a:sym typeface="Aria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50" name="Google Shape;150;p13"/>
          <p:cNvSpPr txBox="1">
            <a:spLocks noGrp="1"/>
          </p:cNvSpPr>
          <p:nvPr>
            <p:ph type="body" idx="3"/>
          </p:nvPr>
        </p:nvSpPr>
        <p:spPr>
          <a:xfrm>
            <a:off x="4694919" y="411540"/>
            <a:ext cx="1552500" cy="3060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rgbClr val="0E2D69"/>
              </a:buClr>
              <a:buSzPts val="800"/>
              <a:buNone/>
              <a:defRPr sz="800" b="0" i="0">
                <a:solidFill>
                  <a:srgbClr val="0E2D69"/>
                </a:solidFill>
                <a:latin typeface="Arial"/>
                <a:ea typeface="Arial"/>
                <a:cs typeface="Arial"/>
                <a:sym typeface="Arial"/>
              </a:defRPr>
            </a:lvl1pPr>
            <a:lvl2pPr marL="914400" lvl="1" indent="-228600" algn="l">
              <a:lnSpc>
                <a:spcPct val="90000"/>
              </a:lnSpc>
              <a:spcBef>
                <a:spcPts val="400"/>
              </a:spcBef>
              <a:spcAft>
                <a:spcPts val="0"/>
              </a:spcAft>
              <a:buClr>
                <a:srgbClr val="0E2D69"/>
              </a:buClr>
              <a:buSzPts val="800"/>
              <a:buNone/>
              <a:defRPr sz="800" b="0" i="0">
                <a:solidFill>
                  <a:srgbClr val="0E2D69"/>
                </a:solidFill>
                <a:latin typeface="Arial"/>
                <a:ea typeface="Arial"/>
                <a:cs typeface="Arial"/>
                <a:sym typeface="Arial"/>
              </a:defRPr>
            </a:lvl2pPr>
            <a:lvl3pPr marL="1371600" lvl="2" indent="-228600" algn="l">
              <a:lnSpc>
                <a:spcPct val="90000"/>
              </a:lnSpc>
              <a:spcBef>
                <a:spcPts val="400"/>
              </a:spcBef>
              <a:spcAft>
                <a:spcPts val="0"/>
              </a:spcAft>
              <a:buClr>
                <a:srgbClr val="0E2D69"/>
              </a:buClr>
              <a:buSzPts val="800"/>
              <a:buNone/>
              <a:defRPr sz="800" b="0" i="0">
                <a:solidFill>
                  <a:srgbClr val="0E2D69"/>
                </a:solidFill>
                <a:latin typeface="Arial"/>
                <a:ea typeface="Arial"/>
                <a:cs typeface="Arial"/>
                <a:sym typeface="Arial"/>
              </a:defRPr>
            </a:lvl3pPr>
            <a:lvl4pPr marL="1828800" lvl="3" indent="-228600" algn="l">
              <a:lnSpc>
                <a:spcPct val="90000"/>
              </a:lnSpc>
              <a:spcBef>
                <a:spcPts val="400"/>
              </a:spcBef>
              <a:spcAft>
                <a:spcPts val="0"/>
              </a:spcAft>
              <a:buClr>
                <a:srgbClr val="0E2D69"/>
              </a:buClr>
              <a:buSzPts val="800"/>
              <a:buNone/>
              <a:defRPr sz="800" b="0" i="0">
                <a:solidFill>
                  <a:srgbClr val="0E2D69"/>
                </a:solidFill>
                <a:latin typeface="Arial"/>
                <a:ea typeface="Arial"/>
                <a:cs typeface="Arial"/>
                <a:sym typeface="Arial"/>
              </a:defRPr>
            </a:lvl4pPr>
            <a:lvl5pPr marL="2286000" lvl="4" indent="-228600" algn="l">
              <a:lnSpc>
                <a:spcPct val="90000"/>
              </a:lnSpc>
              <a:spcBef>
                <a:spcPts val="400"/>
              </a:spcBef>
              <a:spcAft>
                <a:spcPts val="0"/>
              </a:spcAft>
              <a:buClr>
                <a:srgbClr val="0E2D69"/>
              </a:buClr>
              <a:buSzPts val="800"/>
              <a:buNone/>
              <a:defRPr sz="800" b="0" i="0">
                <a:solidFill>
                  <a:srgbClr val="0E2D69"/>
                </a:solidFill>
                <a:latin typeface="Arial"/>
                <a:ea typeface="Arial"/>
                <a:cs typeface="Arial"/>
                <a:sym typeface="Aria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51" name="Google Shape;151;p13"/>
          <p:cNvSpPr txBox="1">
            <a:spLocks noGrp="1"/>
          </p:cNvSpPr>
          <p:nvPr>
            <p:ph type="title"/>
          </p:nvPr>
        </p:nvSpPr>
        <p:spPr>
          <a:xfrm>
            <a:off x="439424" y="1085843"/>
            <a:ext cx="3241800" cy="582900"/>
          </a:xfrm>
          <a:prstGeom prst="rect">
            <a:avLst/>
          </a:prstGeom>
          <a:noFill/>
          <a:ln>
            <a:noFill/>
          </a:ln>
        </p:spPr>
        <p:txBody>
          <a:bodyPr spcFirstLastPara="1" wrap="square" lIns="0" tIns="0" rIns="0" bIns="0" anchor="t" anchorCtr="0">
            <a:normAutofit/>
          </a:bodyPr>
          <a:lstStyle>
            <a:lvl1pPr lvl="0" algn="l">
              <a:lnSpc>
                <a:spcPct val="100000"/>
              </a:lnSpc>
              <a:spcBef>
                <a:spcPts val="0"/>
              </a:spcBef>
              <a:spcAft>
                <a:spcPts val="0"/>
              </a:spcAft>
              <a:buClr>
                <a:schemeClr val="dk1"/>
              </a:buClr>
              <a:buSzPts val="1800"/>
              <a:buFont typeface="Arial"/>
              <a:buNone/>
              <a:defRPr sz="1800" b="0" i="0">
                <a:latin typeface="Arial"/>
                <a:ea typeface="Arial"/>
                <a:cs typeface="Arial"/>
                <a:sym typeface="Aria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52" name="Google Shape;152;p13"/>
          <p:cNvSpPr txBox="1">
            <a:spLocks noGrp="1"/>
          </p:cNvSpPr>
          <p:nvPr>
            <p:ph type="body" idx="4"/>
          </p:nvPr>
        </p:nvSpPr>
        <p:spPr>
          <a:xfrm>
            <a:off x="439424" y="1784747"/>
            <a:ext cx="3241800" cy="1799400"/>
          </a:xfrm>
          <a:prstGeom prst="rect">
            <a:avLst/>
          </a:prstGeom>
          <a:noFill/>
          <a:ln>
            <a:noFill/>
          </a:ln>
        </p:spPr>
        <p:txBody>
          <a:bodyPr spcFirstLastPara="1" wrap="square" lIns="0" tIns="0" rIns="0" bIns="34275" anchor="t" anchorCtr="0">
            <a:normAutofit/>
          </a:bodyPr>
          <a:lstStyle>
            <a:lvl1pPr marL="457200" marR="0" lvl="0" indent="-228600" algn="l">
              <a:lnSpc>
                <a:spcPct val="100000"/>
              </a:lnSpc>
              <a:spcBef>
                <a:spcPts val="800"/>
              </a:spcBef>
              <a:spcAft>
                <a:spcPts val="0"/>
              </a:spcAft>
              <a:buClr>
                <a:srgbClr val="0E2D69"/>
              </a:buClr>
              <a:buSzPts val="1000"/>
              <a:buFont typeface="Arial"/>
              <a:buNone/>
              <a:defRPr sz="1000" b="0" i="0">
                <a:solidFill>
                  <a:srgbClr val="0E2D69"/>
                </a:solidFill>
                <a:latin typeface="Arial"/>
                <a:ea typeface="Arial"/>
                <a:cs typeface="Arial"/>
                <a:sym typeface="Arial"/>
              </a:defRPr>
            </a:lvl1pPr>
            <a:lvl2pPr marL="914400" lvl="1" indent="-228600" algn="l">
              <a:lnSpc>
                <a:spcPct val="100000"/>
              </a:lnSpc>
              <a:spcBef>
                <a:spcPts val="800"/>
              </a:spcBef>
              <a:spcAft>
                <a:spcPts val="0"/>
              </a:spcAft>
              <a:buClr>
                <a:srgbClr val="0E2D69"/>
              </a:buClr>
              <a:buSzPts val="1000"/>
              <a:buFont typeface="Arial"/>
              <a:buNone/>
              <a:defRPr sz="1000" b="0" i="0">
                <a:solidFill>
                  <a:srgbClr val="0E2D69"/>
                </a:solidFill>
                <a:latin typeface="Arial"/>
                <a:ea typeface="Arial"/>
                <a:cs typeface="Arial"/>
                <a:sym typeface="Arial"/>
              </a:defRPr>
            </a:lvl2pPr>
            <a:lvl3pPr marL="1371600" lvl="2" indent="-228600" algn="l">
              <a:lnSpc>
                <a:spcPct val="100000"/>
              </a:lnSpc>
              <a:spcBef>
                <a:spcPts val="800"/>
              </a:spcBef>
              <a:spcAft>
                <a:spcPts val="0"/>
              </a:spcAft>
              <a:buClr>
                <a:srgbClr val="0E2D69"/>
              </a:buClr>
              <a:buSzPts val="1000"/>
              <a:buFont typeface="Arial"/>
              <a:buNone/>
              <a:defRPr sz="1000" b="0" i="0">
                <a:solidFill>
                  <a:srgbClr val="0E2D69"/>
                </a:solidFill>
                <a:latin typeface="Arial"/>
                <a:ea typeface="Arial"/>
                <a:cs typeface="Arial"/>
                <a:sym typeface="Arial"/>
              </a:defRPr>
            </a:lvl3pPr>
            <a:lvl4pPr marL="1828800" lvl="3" indent="-228600" algn="l">
              <a:lnSpc>
                <a:spcPct val="100000"/>
              </a:lnSpc>
              <a:spcBef>
                <a:spcPts val="800"/>
              </a:spcBef>
              <a:spcAft>
                <a:spcPts val="0"/>
              </a:spcAft>
              <a:buClr>
                <a:srgbClr val="0E2D69"/>
              </a:buClr>
              <a:buSzPts val="1000"/>
              <a:buFont typeface="Arial"/>
              <a:buNone/>
              <a:defRPr sz="1000" b="0" i="0">
                <a:solidFill>
                  <a:srgbClr val="0E2D69"/>
                </a:solidFill>
                <a:latin typeface="Arial"/>
                <a:ea typeface="Arial"/>
                <a:cs typeface="Arial"/>
                <a:sym typeface="Arial"/>
              </a:defRPr>
            </a:lvl4pPr>
            <a:lvl5pPr marL="2286000" lvl="4" indent="-228600" algn="l">
              <a:lnSpc>
                <a:spcPct val="100000"/>
              </a:lnSpc>
              <a:spcBef>
                <a:spcPts val="800"/>
              </a:spcBef>
              <a:spcAft>
                <a:spcPts val="0"/>
              </a:spcAft>
              <a:buClr>
                <a:srgbClr val="0E2D69"/>
              </a:buClr>
              <a:buSzPts val="1000"/>
              <a:buFont typeface="Arial"/>
              <a:buNone/>
              <a:defRPr sz="1000" b="0" i="0">
                <a:solidFill>
                  <a:srgbClr val="0E2D69"/>
                </a:solidFill>
                <a:latin typeface="Arial"/>
                <a:ea typeface="Arial"/>
                <a:cs typeface="Arial"/>
                <a:sym typeface="Aria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53" name="Google Shape;153;p13"/>
          <p:cNvSpPr/>
          <p:nvPr/>
        </p:nvSpPr>
        <p:spPr>
          <a:xfrm>
            <a:off x="4044737" y="1085843"/>
            <a:ext cx="623100" cy="623100"/>
          </a:xfrm>
          <a:prstGeom prst="ellipse">
            <a:avLst/>
          </a:prstGeom>
          <a:solidFill>
            <a:srgbClr val="0E2D69"/>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154" name="Google Shape;154;p13"/>
          <p:cNvSpPr/>
          <p:nvPr/>
        </p:nvSpPr>
        <p:spPr>
          <a:xfrm>
            <a:off x="5057194" y="1085843"/>
            <a:ext cx="623100" cy="623100"/>
          </a:xfrm>
          <a:prstGeom prst="ellipse">
            <a:avLst/>
          </a:prstGeom>
          <a:solidFill>
            <a:srgbClr val="234A9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155" name="Google Shape;155;p13"/>
          <p:cNvSpPr/>
          <p:nvPr/>
        </p:nvSpPr>
        <p:spPr>
          <a:xfrm>
            <a:off x="6069651" y="1085843"/>
            <a:ext cx="623100" cy="623100"/>
          </a:xfrm>
          <a:prstGeom prst="ellipse">
            <a:avLst/>
          </a:prstGeom>
          <a:solidFill>
            <a:srgbClr val="11A0D7"/>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156" name="Google Shape;156;p13"/>
          <p:cNvSpPr/>
          <p:nvPr/>
        </p:nvSpPr>
        <p:spPr>
          <a:xfrm>
            <a:off x="7082108" y="1085843"/>
            <a:ext cx="623100" cy="623100"/>
          </a:xfrm>
          <a:prstGeom prst="ellipse">
            <a:avLst/>
          </a:prstGeom>
          <a:solidFill>
            <a:srgbClr val="029C6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157" name="Google Shape;157;p13"/>
          <p:cNvSpPr/>
          <p:nvPr/>
        </p:nvSpPr>
        <p:spPr>
          <a:xfrm>
            <a:off x="8094566" y="1085843"/>
            <a:ext cx="623100" cy="623100"/>
          </a:xfrm>
          <a:prstGeom prst="ellipse">
            <a:avLst/>
          </a:prstGeom>
          <a:solidFill>
            <a:srgbClr val="EB681F"/>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158" name="Google Shape;158;p13"/>
          <p:cNvSpPr/>
          <p:nvPr/>
        </p:nvSpPr>
        <p:spPr>
          <a:xfrm>
            <a:off x="4044737" y="2031524"/>
            <a:ext cx="623100" cy="623100"/>
          </a:xfrm>
          <a:prstGeom prst="ellipse">
            <a:avLst/>
          </a:prstGeom>
          <a:solidFill>
            <a:srgbClr val="7D4EBA"/>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159" name="Google Shape;159;p13"/>
          <p:cNvSpPr/>
          <p:nvPr/>
        </p:nvSpPr>
        <p:spPr>
          <a:xfrm>
            <a:off x="5057194" y="2031524"/>
            <a:ext cx="623100" cy="623100"/>
          </a:xfrm>
          <a:prstGeom prst="ellipse">
            <a:avLst/>
          </a:prstGeom>
          <a:solidFill>
            <a:srgbClr val="E61F3D"/>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160" name="Google Shape;160;p13"/>
          <p:cNvSpPr/>
          <p:nvPr/>
        </p:nvSpPr>
        <p:spPr>
          <a:xfrm>
            <a:off x="6069651" y="2031524"/>
            <a:ext cx="623100" cy="623100"/>
          </a:xfrm>
          <a:prstGeom prst="ellipse">
            <a:avLst/>
          </a:prstGeom>
          <a:solidFill>
            <a:srgbClr val="FBBA00"/>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161" name="Google Shape;161;p13"/>
          <p:cNvSpPr/>
          <p:nvPr/>
        </p:nvSpPr>
        <p:spPr>
          <a:xfrm>
            <a:off x="7082108" y="2031524"/>
            <a:ext cx="623100" cy="623100"/>
          </a:xfrm>
          <a:prstGeom prst="ellipse">
            <a:avLst/>
          </a:prstGeom>
          <a:solidFill>
            <a:srgbClr val="7DA0D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162" name="Google Shape;162;p13"/>
          <p:cNvSpPr/>
          <p:nvPr/>
        </p:nvSpPr>
        <p:spPr>
          <a:xfrm>
            <a:off x="8094566" y="2031524"/>
            <a:ext cx="623100" cy="623100"/>
          </a:xfrm>
          <a:prstGeom prst="ellipse">
            <a:avLst/>
          </a:prstGeom>
          <a:solidFill>
            <a:srgbClr val="47A0A0"/>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163" name="Google Shape;163;p13"/>
          <p:cNvSpPr/>
          <p:nvPr/>
        </p:nvSpPr>
        <p:spPr>
          <a:xfrm>
            <a:off x="4044737" y="2977207"/>
            <a:ext cx="623100" cy="623100"/>
          </a:xfrm>
          <a:prstGeom prst="ellipse">
            <a:avLst/>
          </a:prstGeom>
          <a:solidFill>
            <a:srgbClr val="EB8C3C"/>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164" name="Google Shape;164;p13"/>
          <p:cNvSpPr/>
          <p:nvPr/>
        </p:nvSpPr>
        <p:spPr>
          <a:xfrm>
            <a:off x="5057194" y="2977207"/>
            <a:ext cx="623100" cy="623100"/>
          </a:xfrm>
          <a:prstGeom prst="ellipse">
            <a:avLst/>
          </a:prstGeom>
          <a:solidFill>
            <a:srgbClr val="96628C"/>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165" name="Google Shape;165;p13"/>
          <p:cNvSpPr/>
          <p:nvPr/>
        </p:nvSpPr>
        <p:spPr>
          <a:xfrm>
            <a:off x="6069651" y="2977207"/>
            <a:ext cx="623100" cy="623100"/>
          </a:xfrm>
          <a:prstGeom prst="ellipse">
            <a:avLst/>
          </a:prstGeom>
          <a:solidFill>
            <a:srgbClr val="CD5A5A"/>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166" name="Google Shape;166;p13"/>
          <p:cNvSpPr/>
          <p:nvPr/>
        </p:nvSpPr>
        <p:spPr>
          <a:xfrm>
            <a:off x="7082108" y="2977207"/>
            <a:ext cx="623100" cy="623100"/>
          </a:xfrm>
          <a:prstGeom prst="ellipse">
            <a:avLst/>
          </a:prstGeom>
          <a:solidFill>
            <a:srgbClr val="FFD74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167" name="Google Shape;167;p13"/>
          <p:cNvSpPr/>
          <p:nvPr/>
        </p:nvSpPr>
        <p:spPr>
          <a:xfrm>
            <a:off x="8094566" y="2977207"/>
            <a:ext cx="623100" cy="623100"/>
          </a:xfrm>
          <a:prstGeom prst="ellipse">
            <a:avLst/>
          </a:prstGeom>
          <a:solidFill>
            <a:srgbClr val="CDDDF0"/>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168" name="Google Shape;168;p13"/>
          <p:cNvSpPr/>
          <p:nvPr/>
        </p:nvSpPr>
        <p:spPr>
          <a:xfrm>
            <a:off x="4044737" y="3937327"/>
            <a:ext cx="623100" cy="623100"/>
          </a:xfrm>
          <a:prstGeom prst="ellipse">
            <a:avLst/>
          </a:prstGeom>
          <a:solidFill>
            <a:srgbClr val="D7EBB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169" name="Google Shape;169;p13"/>
          <p:cNvSpPr/>
          <p:nvPr/>
        </p:nvSpPr>
        <p:spPr>
          <a:xfrm>
            <a:off x="5057194" y="3937327"/>
            <a:ext cx="623100" cy="623100"/>
          </a:xfrm>
          <a:prstGeom prst="ellipse">
            <a:avLst/>
          </a:prstGeom>
          <a:solidFill>
            <a:srgbClr val="FFDC9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170" name="Google Shape;170;p13"/>
          <p:cNvSpPr/>
          <p:nvPr/>
        </p:nvSpPr>
        <p:spPr>
          <a:xfrm>
            <a:off x="6069651" y="3937327"/>
            <a:ext cx="623100" cy="623100"/>
          </a:xfrm>
          <a:prstGeom prst="ellipse">
            <a:avLst/>
          </a:prstGeom>
          <a:solidFill>
            <a:srgbClr val="D7C3F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171" name="Google Shape;171;p13"/>
          <p:cNvSpPr/>
          <p:nvPr/>
        </p:nvSpPr>
        <p:spPr>
          <a:xfrm>
            <a:off x="7082108" y="3937327"/>
            <a:ext cx="623100" cy="623100"/>
          </a:xfrm>
          <a:prstGeom prst="ellipse">
            <a:avLst/>
          </a:prstGeom>
          <a:solidFill>
            <a:srgbClr val="F6C3C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172" name="Google Shape;172;p13"/>
          <p:cNvSpPr/>
          <p:nvPr/>
        </p:nvSpPr>
        <p:spPr>
          <a:xfrm>
            <a:off x="8094566" y="3937327"/>
            <a:ext cx="623100" cy="623100"/>
          </a:xfrm>
          <a:prstGeom prst="ellipse">
            <a:avLst/>
          </a:prstGeom>
          <a:solidFill>
            <a:srgbClr val="FFF07D"/>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Текст_1">
  <p:cSld name="Текст_1">
    <p:bg>
      <p:bgPr>
        <a:blipFill>
          <a:blip r:embed="rId2">
            <a:alphaModFix/>
          </a:blip>
          <a:stretch>
            <a:fillRect/>
          </a:stretch>
        </a:blipFill>
        <a:effectLst/>
      </p:bgPr>
    </p:bg>
    <p:spTree>
      <p:nvGrpSpPr>
        <p:cNvPr id="1" name="Shape 21"/>
        <p:cNvGrpSpPr/>
        <p:nvPr/>
      </p:nvGrpSpPr>
      <p:grpSpPr>
        <a:xfrm>
          <a:off x="0" y="0"/>
          <a:ext cx="0" cy="0"/>
          <a:chOff x="0" y="0"/>
          <a:chExt cx="0" cy="0"/>
        </a:xfrm>
      </p:grpSpPr>
      <p:pic>
        <p:nvPicPr>
          <p:cNvPr id="22" name="Google Shape;22;p3" descr="Icon&#10;&#10;Description automatically generated"/>
          <p:cNvPicPr preferRelativeResize="0"/>
          <p:nvPr/>
        </p:nvPicPr>
        <p:blipFill rotWithShape="1">
          <a:blip r:embed="rId3">
            <a:alphaModFix/>
          </a:blip>
          <a:srcRect/>
          <a:stretch/>
        </p:blipFill>
        <p:spPr>
          <a:xfrm>
            <a:off x="387899" y="348272"/>
            <a:ext cx="336207" cy="336208"/>
          </a:xfrm>
          <a:prstGeom prst="rect">
            <a:avLst/>
          </a:prstGeom>
          <a:noFill/>
          <a:ln>
            <a:noFill/>
          </a:ln>
        </p:spPr>
      </p:pic>
      <p:cxnSp>
        <p:nvCxnSpPr>
          <p:cNvPr id="23" name="Google Shape;23;p3"/>
          <p:cNvCxnSpPr/>
          <p:nvPr/>
        </p:nvCxnSpPr>
        <p:spPr>
          <a:xfrm>
            <a:off x="2474015" y="348272"/>
            <a:ext cx="0" cy="439800"/>
          </a:xfrm>
          <a:prstGeom prst="straightConnector1">
            <a:avLst/>
          </a:prstGeom>
          <a:noFill/>
          <a:ln w="12700" cap="flat" cmpd="sng">
            <a:solidFill>
              <a:srgbClr val="102D69"/>
            </a:solidFill>
            <a:prstDash val="solid"/>
            <a:miter lim="800000"/>
            <a:headEnd type="none" w="sm" len="sm"/>
            <a:tailEnd type="none" w="sm" len="sm"/>
          </a:ln>
        </p:spPr>
      </p:cxnSp>
      <p:cxnSp>
        <p:nvCxnSpPr>
          <p:cNvPr id="24" name="Google Shape;24;p3"/>
          <p:cNvCxnSpPr/>
          <p:nvPr/>
        </p:nvCxnSpPr>
        <p:spPr>
          <a:xfrm>
            <a:off x="4574562" y="348272"/>
            <a:ext cx="0" cy="439800"/>
          </a:xfrm>
          <a:prstGeom prst="straightConnector1">
            <a:avLst/>
          </a:prstGeom>
          <a:noFill/>
          <a:ln w="12700" cap="flat" cmpd="sng">
            <a:solidFill>
              <a:srgbClr val="102D69"/>
            </a:solidFill>
            <a:prstDash val="solid"/>
            <a:miter lim="800000"/>
            <a:headEnd type="none" w="sm" len="sm"/>
            <a:tailEnd type="none" w="sm" len="sm"/>
          </a:ln>
        </p:spPr>
      </p:cxnSp>
      <p:cxnSp>
        <p:nvCxnSpPr>
          <p:cNvPr id="25" name="Google Shape;25;p3"/>
          <p:cNvCxnSpPr/>
          <p:nvPr/>
        </p:nvCxnSpPr>
        <p:spPr>
          <a:xfrm>
            <a:off x="7707811" y="348272"/>
            <a:ext cx="0" cy="439800"/>
          </a:xfrm>
          <a:prstGeom prst="straightConnector1">
            <a:avLst/>
          </a:prstGeom>
          <a:noFill/>
          <a:ln w="12700" cap="flat" cmpd="sng">
            <a:solidFill>
              <a:srgbClr val="102D69"/>
            </a:solidFill>
            <a:prstDash val="solid"/>
            <a:miter lim="800000"/>
            <a:headEnd type="none" w="sm" len="sm"/>
            <a:tailEnd type="none" w="sm" len="sm"/>
          </a:ln>
        </p:spPr>
      </p:cxnSp>
      <p:sp>
        <p:nvSpPr>
          <p:cNvPr id="26" name="Google Shape;26;p3"/>
          <p:cNvSpPr txBox="1"/>
          <p:nvPr/>
        </p:nvSpPr>
        <p:spPr>
          <a:xfrm>
            <a:off x="7807651" y="399209"/>
            <a:ext cx="504000" cy="23100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fld id="{00000000-1234-1234-1234-123412341234}" type="slidenum">
              <a:rPr lang="ru" sz="1500" b="0" i="0" u="none" strike="noStrike" cap="none">
                <a:solidFill>
                  <a:srgbClr val="102D69"/>
                </a:solidFill>
                <a:latin typeface="Arial"/>
                <a:ea typeface="Arial"/>
                <a:cs typeface="Arial"/>
                <a:sym typeface="Arial"/>
              </a:rPr>
              <a:t>‹#›</a:t>
            </a:fld>
            <a:endParaRPr sz="1500">
              <a:solidFill>
                <a:srgbClr val="102D69"/>
              </a:solidFill>
              <a:latin typeface="Arial"/>
              <a:ea typeface="Arial"/>
              <a:cs typeface="Arial"/>
              <a:sym typeface="Arial"/>
            </a:endParaRPr>
          </a:p>
        </p:txBody>
      </p:sp>
      <p:cxnSp>
        <p:nvCxnSpPr>
          <p:cNvPr id="27" name="Google Shape;27;p3"/>
          <p:cNvCxnSpPr/>
          <p:nvPr/>
        </p:nvCxnSpPr>
        <p:spPr>
          <a:xfrm>
            <a:off x="8732901" y="348272"/>
            <a:ext cx="0" cy="439800"/>
          </a:xfrm>
          <a:prstGeom prst="straightConnector1">
            <a:avLst/>
          </a:prstGeom>
          <a:noFill/>
          <a:ln w="12700" cap="flat" cmpd="sng">
            <a:solidFill>
              <a:srgbClr val="102D69"/>
            </a:solidFill>
            <a:prstDash val="solid"/>
            <a:miter lim="800000"/>
            <a:headEnd type="none" w="sm" len="sm"/>
            <a:tailEnd type="none" w="sm" len="sm"/>
          </a:ln>
        </p:spPr>
      </p:cxnSp>
      <p:sp>
        <p:nvSpPr>
          <p:cNvPr id="28" name="Google Shape;28;p3"/>
          <p:cNvSpPr>
            <a:spLocks noGrp="1"/>
          </p:cNvSpPr>
          <p:nvPr>
            <p:ph type="pic" idx="2"/>
          </p:nvPr>
        </p:nvSpPr>
        <p:spPr>
          <a:xfrm>
            <a:off x="5013490" y="1085842"/>
            <a:ext cx="3243900" cy="3243900"/>
          </a:xfrm>
          <a:prstGeom prst="rect">
            <a:avLst/>
          </a:prstGeom>
          <a:solidFill>
            <a:srgbClr val="D9D9D9"/>
          </a:solidFill>
          <a:ln>
            <a:noFill/>
          </a:ln>
        </p:spPr>
      </p:sp>
      <p:sp>
        <p:nvSpPr>
          <p:cNvPr id="29" name="Google Shape;29;p3"/>
          <p:cNvSpPr txBox="1">
            <a:spLocks noGrp="1"/>
          </p:cNvSpPr>
          <p:nvPr>
            <p:ph type="title"/>
          </p:nvPr>
        </p:nvSpPr>
        <p:spPr>
          <a:xfrm>
            <a:off x="439424" y="1085843"/>
            <a:ext cx="3934200" cy="582900"/>
          </a:xfrm>
          <a:prstGeom prst="rect">
            <a:avLst/>
          </a:prstGeom>
          <a:noFill/>
          <a:ln>
            <a:noFill/>
          </a:ln>
        </p:spPr>
        <p:txBody>
          <a:bodyPr spcFirstLastPara="1" wrap="square" lIns="0" tIns="0" rIns="0" bIns="0" anchor="t" anchorCtr="0">
            <a:normAutofit/>
          </a:bodyPr>
          <a:lstStyle>
            <a:lvl1pPr lvl="0" algn="l">
              <a:lnSpc>
                <a:spcPct val="100000"/>
              </a:lnSpc>
              <a:spcBef>
                <a:spcPts val="0"/>
              </a:spcBef>
              <a:spcAft>
                <a:spcPts val="0"/>
              </a:spcAft>
              <a:buClr>
                <a:schemeClr val="dk1"/>
              </a:buClr>
              <a:buSzPts val="1800"/>
              <a:buFont typeface="Arial"/>
              <a:buNone/>
              <a:defRPr sz="1800" b="0" i="0">
                <a:latin typeface="Arial"/>
                <a:ea typeface="Arial"/>
                <a:cs typeface="Arial"/>
                <a:sym typeface="Aria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30" name="Google Shape;30;p3"/>
          <p:cNvSpPr txBox="1">
            <a:spLocks noGrp="1"/>
          </p:cNvSpPr>
          <p:nvPr>
            <p:ph type="body" idx="1"/>
          </p:nvPr>
        </p:nvSpPr>
        <p:spPr>
          <a:xfrm>
            <a:off x="439423" y="1784747"/>
            <a:ext cx="3934200" cy="2544900"/>
          </a:xfrm>
          <a:prstGeom prst="rect">
            <a:avLst/>
          </a:prstGeom>
          <a:noFill/>
          <a:ln>
            <a:noFill/>
          </a:ln>
        </p:spPr>
        <p:txBody>
          <a:bodyPr spcFirstLastPara="1" wrap="square" lIns="0" tIns="0" rIns="0" bIns="34275" anchor="t" anchorCtr="0">
            <a:normAutofit/>
          </a:bodyPr>
          <a:lstStyle>
            <a:lvl1pPr marL="457200" marR="0" lvl="0" indent="-228600" algn="l">
              <a:lnSpc>
                <a:spcPct val="100000"/>
              </a:lnSpc>
              <a:spcBef>
                <a:spcPts val="800"/>
              </a:spcBef>
              <a:spcAft>
                <a:spcPts val="0"/>
              </a:spcAft>
              <a:buClr>
                <a:srgbClr val="0E2D69"/>
              </a:buClr>
              <a:buSzPts val="1000"/>
              <a:buFont typeface="Arial"/>
              <a:buNone/>
              <a:defRPr sz="1000" b="0" i="0">
                <a:solidFill>
                  <a:srgbClr val="0E2D69"/>
                </a:solidFill>
                <a:latin typeface="Arial"/>
                <a:ea typeface="Arial"/>
                <a:cs typeface="Arial"/>
                <a:sym typeface="Arial"/>
              </a:defRPr>
            </a:lvl1pPr>
            <a:lvl2pPr marL="914400" lvl="1" indent="-228600" algn="l">
              <a:lnSpc>
                <a:spcPct val="100000"/>
              </a:lnSpc>
              <a:spcBef>
                <a:spcPts val="800"/>
              </a:spcBef>
              <a:spcAft>
                <a:spcPts val="0"/>
              </a:spcAft>
              <a:buClr>
                <a:srgbClr val="0E2D69"/>
              </a:buClr>
              <a:buSzPts val="1000"/>
              <a:buFont typeface="Arial"/>
              <a:buNone/>
              <a:defRPr sz="1000" b="0" i="0">
                <a:solidFill>
                  <a:srgbClr val="0E2D69"/>
                </a:solidFill>
                <a:latin typeface="Arial"/>
                <a:ea typeface="Arial"/>
                <a:cs typeface="Arial"/>
                <a:sym typeface="Arial"/>
              </a:defRPr>
            </a:lvl2pPr>
            <a:lvl3pPr marL="1371600" lvl="2" indent="-228600" algn="l">
              <a:lnSpc>
                <a:spcPct val="100000"/>
              </a:lnSpc>
              <a:spcBef>
                <a:spcPts val="800"/>
              </a:spcBef>
              <a:spcAft>
                <a:spcPts val="0"/>
              </a:spcAft>
              <a:buClr>
                <a:srgbClr val="0E2D69"/>
              </a:buClr>
              <a:buSzPts val="1000"/>
              <a:buFont typeface="Arial"/>
              <a:buNone/>
              <a:defRPr sz="1000" b="0" i="0">
                <a:solidFill>
                  <a:srgbClr val="0E2D69"/>
                </a:solidFill>
                <a:latin typeface="Arial"/>
                <a:ea typeface="Arial"/>
                <a:cs typeface="Arial"/>
                <a:sym typeface="Arial"/>
              </a:defRPr>
            </a:lvl3pPr>
            <a:lvl4pPr marL="1828800" lvl="3" indent="-228600" algn="l">
              <a:lnSpc>
                <a:spcPct val="100000"/>
              </a:lnSpc>
              <a:spcBef>
                <a:spcPts val="800"/>
              </a:spcBef>
              <a:spcAft>
                <a:spcPts val="0"/>
              </a:spcAft>
              <a:buClr>
                <a:srgbClr val="0E2D69"/>
              </a:buClr>
              <a:buSzPts val="1000"/>
              <a:buFont typeface="Arial"/>
              <a:buNone/>
              <a:defRPr sz="1000" b="0" i="0">
                <a:solidFill>
                  <a:srgbClr val="0E2D69"/>
                </a:solidFill>
                <a:latin typeface="Arial"/>
                <a:ea typeface="Arial"/>
                <a:cs typeface="Arial"/>
                <a:sym typeface="Arial"/>
              </a:defRPr>
            </a:lvl4pPr>
            <a:lvl5pPr marL="2286000" lvl="4" indent="-228600" algn="l">
              <a:lnSpc>
                <a:spcPct val="100000"/>
              </a:lnSpc>
              <a:spcBef>
                <a:spcPts val="800"/>
              </a:spcBef>
              <a:spcAft>
                <a:spcPts val="0"/>
              </a:spcAft>
              <a:buClr>
                <a:srgbClr val="0E2D69"/>
              </a:buClr>
              <a:buSzPts val="1000"/>
              <a:buFont typeface="Arial"/>
              <a:buNone/>
              <a:defRPr sz="1000" b="0" i="0">
                <a:solidFill>
                  <a:srgbClr val="0E2D69"/>
                </a:solidFill>
                <a:latin typeface="Arial"/>
                <a:ea typeface="Arial"/>
                <a:cs typeface="Arial"/>
                <a:sym typeface="Aria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31" name="Google Shape;31;p3"/>
          <p:cNvSpPr txBox="1">
            <a:spLocks noGrp="1"/>
          </p:cNvSpPr>
          <p:nvPr>
            <p:ph type="body" idx="3"/>
          </p:nvPr>
        </p:nvSpPr>
        <p:spPr>
          <a:xfrm>
            <a:off x="857767" y="405678"/>
            <a:ext cx="1426500" cy="312000"/>
          </a:xfrm>
          <a:prstGeom prst="rect">
            <a:avLst/>
          </a:prstGeom>
          <a:noFill/>
          <a:ln>
            <a:noFill/>
          </a:ln>
        </p:spPr>
        <p:txBody>
          <a:bodyPr spcFirstLastPara="1" wrap="square" lIns="0" tIns="0" rIns="0" bIns="0" anchor="t" anchorCtr="0">
            <a:noAutofit/>
          </a:bodyPr>
          <a:lstStyle>
            <a:lvl1pPr marL="457200" marR="0" lvl="0" indent="-228600" algn="l">
              <a:lnSpc>
                <a:spcPct val="100000"/>
              </a:lnSpc>
              <a:spcBef>
                <a:spcPts val="0"/>
              </a:spcBef>
              <a:spcAft>
                <a:spcPts val="0"/>
              </a:spcAft>
              <a:buClr>
                <a:schemeClr val="dk1"/>
              </a:buClr>
              <a:buSzPts val="800"/>
              <a:buFont typeface="Arial"/>
              <a:buNone/>
              <a:defRPr sz="800" b="0" i="0">
                <a:latin typeface="Arial"/>
                <a:ea typeface="Arial"/>
                <a:cs typeface="Arial"/>
                <a:sym typeface="Arial"/>
              </a:defRPr>
            </a:lvl1pPr>
            <a:lvl2pPr marL="914400" lvl="1" indent="-228600" algn="l">
              <a:lnSpc>
                <a:spcPct val="100000"/>
              </a:lnSpc>
              <a:spcBef>
                <a:spcPts val="400"/>
              </a:spcBef>
              <a:spcAft>
                <a:spcPts val="0"/>
              </a:spcAft>
              <a:buClr>
                <a:schemeClr val="dk1"/>
              </a:buClr>
              <a:buSzPts val="800"/>
              <a:buNone/>
              <a:defRPr sz="800" b="0" i="0">
                <a:latin typeface="Arial"/>
                <a:ea typeface="Arial"/>
                <a:cs typeface="Arial"/>
                <a:sym typeface="Arial"/>
              </a:defRPr>
            </a:lvl2pPr>
            <a:lvl3pPr marL="1371600" lvl="2" indent="-228600" algn="l">
              <a:lnSpc>
                <a:spcPct val="100000"/>
              </a:lnSpc>
              <a:spcBef>
                <a:spcPts val="400"/>
              </a:spcBef>
              <a:spcAft>
                <a:spcPts val="0"/>
              </a:spcAft>
              <a:buClr>
                <a:schemeClr val="dk1"/>
              </a:buClr>
              <a:buSzPts val="800"/>
              <a:buNone/>
              <a:defRPr sz="800" b="0" i="0">
                <a:latin typeface="Arial"/>
                <a:ea typeface="Arial"/>
                <a:cs typeface="Arial"/>
                <a:sym typeface="Arial"/>
              </a:defRPr>
            </a:lvl3pPr>
            <a:lvl4pPr marL="1828800" lvl="3" indent="-228600" algn="l">
              <a:lnSpc>
                <a:spcPct val="100000"/>
              </a:lnSpc>
              <a:spcBef>
                <a:spcPts val="400"/>
              </a:spcBef>
              <a:spcAft>
                <a:spcPts val="0"/>
              </a:spcAft>
              <a:buClr>
                <a:schemeClr val="dk1"/>
              </a:buClr>
              <a:buSzPts val="800"/>
              <a:buNone/>
              <a:defRPr sz="800" b="0" i="0">
                <a:latin typeface="Arial"/>
                <a:ea typeface="Arial"/>
                <a:cs typeface="Arial"/>
                <a:sym typeface="Arial"/>
              </a:defRPr>
            </a:lvl4pPr>
            <a:lvl5pPr marL="2286000" lvl="4" indent="-228600" algn="l">
              <a:lnSpc>
                <a:spcPct val="100000"/>
              </a:lnSpc>
              <a:spcBef>
                <a:spcPts val="400"/>
              </a:spcBef>
              <a:spcAft>
                <a:spcPts val="0"/>
              </a:spcAft>
              <a:buClr>
                <a:schemeClr val="dk1"/>
              </a:buClr>
              <a:buSzPts val="800"/>
              <a:buNone/>
              <a:defRPr sz="800" b="0" i="0">
                <a:latin typeface="Arial"/>
                <a:ea typeface="Arial"/>
                <a:cs typeface="Arial"/>
                <a:sym typeface="Aria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32" name="Google Shape;32;p3"/>
          <p:cNvSpPr txBox="1">
            <a:spLocks noGrp="1"/>
          </p:cNvSpPr>
          <p:nvPr>
            <p:ph type="body" idx="4"/>
          </p:nvPr>
        </p:nvSpPr>
        <p:spPr>
          <a:xfrm>
            <a:off x="2594372" y="411540"/>
            <a:ext cx="1552500" cy="3060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rgbClr val="0E2D69"/>
              </a:buClr>
              <a:buSzPts val="800"/>
              <a:buNone/>
              <a:defRPr sz="800" b="0" i="0">
                <a:solidFill>
                  <a:srgbClr val="0E2D69"/>
                </a:solidFill>
                <a:latin typeface="Arial"/>
                <a:ea typeface="Arial"/>
                <a:cs typeface="Arial"/>
                <a:sym typeface="Arial"/>
              </a:defRPr>
            </a:lvl1pPr>
            <a:lvl2pPr marL="914400" lvl="1" indent="-228600" algn="l">
              <a:lnSpc>
                <a:spcPct val="90000"/>
              </a:lnSpc>
              <a:spcBef>
                <a:spcPts val="400"/>
              </a:spcBef>
              <a:spcAft>
                <a:spcPts val="0"/>
              </a:spcAft>
              <a:buClr>
                <a:srgbClr val="0E2D69"/>
              </a:buClr>
              <a:buSzPts val="800"/>
              <a:buNone/>
              <a:defRPr sz="800" b="0" i="0">
                <a:solidFill>
                  <a:srgbClr val="0E2D69"/>
                </a:solidFill>
                <a:latin typeface="Arial"/>
                <a:ea typeface="Arial"/>
                <a:cs typeface="Arial"/>
                <a:sym typeface="Arial"/>
              </a:defRPr>
            </a:lvl2pPr>
            <a:lvl3pPr marL="1371600" lvl="2" indent="-228600" algn="l">
              <a:lnSpc>
                <a:spcPct val="90000"/>
              </a:lnSpc>
              <a:spcBef>
                <a:spcPts val="400"/>
              </a:spcBef>
              <a:spcAft>
                <a:spcPts val="0"/>
              </a:spcAft>
              <a:buClr>
                <a:srgbClr val="0E2D69"/>
              </a:buClr>
              <a:buSzPts val="800"/>
              <a:buNone/>
              <a:defRPr sz="800" b="0" i="0">
                <a:solidFill>
                  <a:srgbClr val="0E2D69"/>
                </a:solidFill>
                <a:latin typeface="Arial"/>
                <a:ea typeface="Arial"/>
                <a:cs typeface="Arial"/>
                <a:sym typeface="Arial"/>
              </a:defRPr>
            </a:lvl3pPr>
            <a:lvl4pPr marL="1828800" lvl="3" indent="-228600" algn="l">
              <a:lnSpc>
                <a:spcPct val="90000"/>
              </a:lnSpc>
              <a:spcBef>
                <a:spcPts val="400"/>
              </a:spcBef>
              <a:spcAft>
                <a:spcPts val="0"/>
              </a:spcAft>
              <a:buClr>
                <a:srgbClr val="0E2D69"/>
              </a:buClr>
              <a:buSzPts val="800"/>
              <a:buNone/>
              <a:defRPr sz="800" b="0" i="0">
                <a:solidFill>
                  <a:srgbClr val="0E2D69"/>
                </a:solidFill>
                <a:latin typeface="Arial"/>
                <a:ea typeface="Arial"/>
                <a:cs typeface="Arial"/>
                <a:sym typeface="Arial"/>
              </a:defRPr>
            </a:lvl4pPr>
            <a:lvl5pPr marL="2286000" lvl="4" indent="-228600" algn="l">
              <a:lnSpc>
                <a:spcPct val="90000"/>
              </a:lnSpc>
              <a:spcBef>
                <a:spcPts val="400"/>
              </a:spcBef>
              <a:spcAft>
                <a:spcPts val="0"/>
              </a:spcAft>
              <a:buClr>
                <a:srgbClr val="0E2D69"/>
              </a:buClr>
              <a:buSzPts val="800"/>
              <a:buNone/>
              <a:defRPr sz="800" b="0" i="0">
                <a:solidFill>
                  <a:srgbClr val="0E2D69"/>
                </a:solidFill>
                <a:latin typeface="Arial"/>
                <a:ea typeface="Arial"/>
                <a:cs typeface="Arial"/>
                <a:sym typeface="Aria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33" name="Google Shape;33;p3"/>
          <p:cNvSpPr txBox="1">
            <a:spLocks noGrp="1"/>
          </p:cNvSpPr>
          <p:nvPr>
            <p:ph type="body" idx="5"/>
          </p:nvPr>
        </p:nvSpPr>
        <p:spPr>
          <a:xfrm>
            <a:off x="4694919" y="411540"/>
            <a:ext cx="1552500" cy="3060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rgbClr val="0E2D69"/>
              </a:buClr>
              <a:buSzPts val="800"/>
              <a:buNone/>
              <a:defRPr sz="800" b="0" i="0">
                <a:solidFill>
                  <a:srgbClr val="0E2D69"/>
                </a:solidFill>
                <a:latin typeface="Arial"/>
                <a:ea typeface="Arial"/>
                <a:cs typeface="Arial"/>
                <a:sym typeface="Arial"/>
              </a:defRPr>
            </a:lvl1pPr>
            <a:lvl2pPr marL="914400" lvl="1" indent="-228600" algn="l">
              <a:lnSpc>
                <a:spcPct val="90000"/>
              </a:lnSpc>
              <a:spcBef>
                <a:spcPts val="400"/>
              </a:spcBef>
              <a:spcAft>
                <a:spcPts val="0"/>
              </a:spcAft>
              <a:buClr>
                <a:srgbClr val="0E2D69"/>
              </a:buClr>
              <a:buSzPts val="800"/>
              <a:buNone/>
              <a:defRPr sz="800" b="0" i="0">
                <a:solidFill>
                  <a:srgbClr val="0E2D69"/>
                </a:solidFill>
                <a:latin typeface="Arial"/>
                <a:ea typeface="Arial"/>
                <a:cs typeface="Arial"/>
                <a:sym typeface="Arial"/>
              </a:defRPr>
            </a:lvl2pPr>
            <a:lvl3pPr marL="1371600" lvl="2" indent="-228600" algn="l">
              <a:lnSpc>
                <a:spcPct val="90000"/>
              </a:lnSpc>
              <a:spcBef>
                <a:spcPts val="400"/>
              </a:spcBef>
              <a:spcAft>
                <a:spcPts val="0"/>
              </a:spcAft>
              <a:buClr>
                <a:srgbClr val="0E2D69"/>
              </a:buClr>
              <a:buSzPts val="800"/>
              <a:buNone/>
              <a:defRPr sz="800" b="0" i="0">
                <a:solidFill>
                  <a:srgbClr val="0E2D69"/>
                </a:solidFill>
                <a:latin typeface="Arial"/>
                <a:ea typeface="Arial"/>
                <a:cs typeface="Arial"/>
                <a:sym typeface="Arial"/>
              </a:defRPr>
            </a:lvl3pPr>
            <a:lvl4pPr marL="1828800" lvl="3" indent="-228600" algn="l">
              <a:lnSpc>
                <a:spcPct val="90000"/>
              </a:lnSpc>
              <a:spcBef>
                <a:spcPts val="400"/>
              </a:spcBef>
              <a:spcAft>
                <a:spcPts val="0"/>
              </a:spcAft>
              <a:buClr>
                <a:srgbClr val="0E2D69"/>
              </a:buClr>
              <a:buSzPts val="800"/>
              <a:buNone/>
              <a:defRPr sz="800" b="0" i="0">
                <a:solidFill>
                  <a:srgbClr val="0E2D69"/>
                </a:solidFill>
                <a:latin typeface="Arial"/>
                <a:ea typeface="Arial"/>
                <a:cs typeface="Arial"/>
                <a:sym typeface="Arial"/>
              </a:defRPr>
            </a:lvl4pPr>
            <a:lvl5pPr marL="2286000" lvl="4" indent="-228600" algn="l">
              <a:lnSpc>
                <a:spcPct val="90000"/>
              </a:lnSpc>
              <a:spcBef>
                <a:spcPts val="400"/>
              </a:spcBef>
              <a:spcAft>
                <a:spcPts val="0"/>
              </a:spcAft>
              <a:buClr>
                <a:srgbClr val="0E2D69"/>
              </a:buClr>
              <a:buSzPts val="800"/>
              <a:buNone/>
              <a:defRPr sz="800" b="0" i="0">
                <a:solidFill>
                  <a:srgbClr val="0E2D69"/>
                </a:solidFill>
                <a:latin typeface="Arial"/>
                <a:ea typeface="Arial"/>
                <a:cs typeface="Arial"/>
                <a:sym typeface="Aria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Текст_2">
  <p:cSld name="Текст_2">
    <p:bg>
      <p:bgPr>
        <a:blipFill>
          <a:blip r:embed="rId2">
            <a:alphaModFix/>
          </a:blip>
          <a:stretch>
            <a:fillRect/>
          </a:stretch>
        </a:blipFill>
        <a:effectLst/>
      </p:bgPr>
    </p:bg>
    <p:spTree>
      <p:nvGrpSpPr>
        <p:cNvPr id="1" name="Shape 34"/>
        <p:cNvGrpSpPr/>
        <p:nvPr/>
      </p:nvGrpSpPr>
      <p:grpSpPr>
        <a:xfrm>
          <a:off x="0" y="0"/>
          <a:ext cx="0" cy="0"/>
          <a:chOff x="0" y="0"/>
          <a:chExt cx="0" cy="0"/>
        </a:xfrm>
      </p:grpSpPr>
      <p:pic>
        <p:nvPicPr>
          <p:cNvPr id="35" name="Google Shape;35;p4" descr="Icon&#10;&#10;Description automatically generated"/>
          <p:cNvPicPr preferRelativeResize="0"/>
          <p:nvPr/>
        </p:nvPicPr>
        <p:blipFill rotWithShape="1">
          <a:blip r:embed="rId3">
            <a:alphaModFix/>
          </a:blip>
          <a:srcRect/>
          <a:stretch/>
        </p:blipFill>
        <p:spPr>
          <a:xfrm>
            <a:off x="387899" y="348272"/>
            <a:ext cx="336207" cy="336208"/>
          </a:xfrm>
          <a:prstGeom prst="rect">
            <a:avLst/>
          </a:prstGeom>
          <a:noFill/>
          <a:ln>
            <a:noFill/>
          </a:ln>
        </p:spPr>
      </p:pic>
      <p:cxnSp>
        <p:nvCxnSpPr>
          <p:cNvPr id="36" name="Google Shape;36;p4"/>
          <p:cNvCxnSpPr/>
          <p:nvPr/>
        </p:nvCxnSpPr>
        <p:spPr>
          <a:xfrm>
            <a:off x="2474015" y="348272"/>
            <a:ext cx="0" cy="439800"/>
          </a:xfrm>
          <a:prstGeom prst="straightConnector1">
            <a:avLst/>
          </a:prstGeom>
          <a:noFill/>
          <a:ln w="12700" cap="flat" cmpd="sng">
            <a:solidFill>
              <a:srgbClr val="102D69"/>
            </a:solidFill>
            <a:prstDash val="solid"/>
            <a:miter lim="800000"/>
            <a:headEnd type="none" w="sm" len="sm"/>
            <a:tailEnd type="none" w="sm" len="sm"/>
          </a:ln>
        </p:spPr>
      </p:cxnSp>
      <p:cxnSp>
        <p:nvCxnSpPr>
          <p:cNvPr id="37" name="Google Shape;37;p4"/>
          <p:cNvCxnSpPr/>
          <p:nvPr/>
        </p:nvCxnSpPr>
        <p:spPr>
          <a:xfrm>
            <a:off x="4574562" y="348272"/>
            <a:ext cx="0" cy="439800"/>
          </a:xfrm>
          <a:prstGeom prst="straightConnector1">
            <a:avLst/>
          </a:prstGeom>
          <a:noFill/>
          <a:ln w="12700" cap="flat" cmpd="sng">
            <a:solidFill>
              <a:srgbClr val="102D69"/>
            </a:solidFill>
            <a:prstDash val="solid"/>
            <a:miter lim="800000"/>
            <a:headEnd type="none" w="sm" len="sm"/>
            <a:tailEnd type="none" w="sm" len="sm"/>
          </a:ln>
        </p:spPr>
      </p:cxnSp>
      <p:cxnSp>
        <p:nvCxnSpPr>
          <p:cNvPr id="38" name="Google Shape;38;p4"/>
          <p:cNvCxnSpPr/>
          <p:nvPr/>
        </p:nvCxnSpPr>
        <p:spPr>
          <a:xfrm>
            <a:off x="7707811" y="348272"/>
            <a:ext cx="0" cy="439800"/>
          </a:xfrm>
          <a:prstGeom prst="straightConnector1">
            <a:avLst/>
          </a:prstGeom>
          <a:noFill/>
          <a:ln w="12700" cap="flat" cmpd="sng">
            <a:solidFill>
              <a:srgbClr val="102D69"/>
            </a:solidFill>
            <a:prstDash val="solid"/>
            <a:miter lim="800000"/>
            <a:headEnd type="none" w="sm" len="sm"/>
            <a:tailEnd type="none" w="sm" len="sm"/>
          </a:ln>
        </p:spPr>
      </p:cxnSp>
      <p:sp>
        <p:nvSpPr>
          <p:cNvPr id="39" name="Google Shape;39;p4"/>
          <p:cNvSpPr txBox="1"/>
          <p:nvPr/>
        </p:nvSpPr>
        <p:spPr>
          <a:xfrm>
            <a:off x="7807651" y="399209"/>
            <a:ext cx="504000" cy="23100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fld id="{00000000-1234-1234-1234-123412341234}" type="slidenum">
              <a:rPr lang="ru" sz="1500">
                <a:solidFill>
                  <a:srgbClr val="102D69"/>
                </a:solidFill>
                <a:latin typeface="Arial"/>
                <a:ea typeface="Arial"/>
                <a:cs typeface="Arial"/>
                <a:sym typeface="Arial"/>
              </a:rPr>
              <a:t>‹#›</a:t>
            </a:fld>
            <a:endParaRPr sz="1500">
              <a:solidFill>
                <a:srgbClr val="102D69"/>
              </a:solidFill>
              <a:latin typeface="Arial"/>
              <a:ea typeface="Arial"/>
              <a:cs typeface="Arial"/>
              <a:sym typeface="Arial"/>
            </a:endParaRPr>
          </a:p>
        </p:txBody>
      </p:sp>
      <p:cxnSp>
        <p:nvCxnSpPr>
          <p:cNvPr id="40" name="Google Shape;40;p4"/>
          <p:cNvCxnSpPr/>
          <p:nvPr/>
        </p:nvCxnSpPr>
        <p:spPr>
          <a:xfrm>
            <a:off x="8732901" y="348272"/>
            <a:ext cx="0" cy="439800"/>
          </a:xfrm>
          <a:prstGeom prst="straightConnector1">
            <a:avLst/>
          </a:prstGeom>
          <a:noFill/>
          <a:ln w="12700" cap="flat" cmpd="sng">
            <a:solidFill>
              <a:srgbClr val="102D69"/>
            </a:solidFill>
            <a:prstDash val="solid"/>
            <a:miter lim="800000"/>
            <a:headEnd type="none" w="sm" len="sm"/>
            <a:tailEnd type="none" w="sm" len="sm"/>
          </a:ln>
        </p:spPr>
      </p:cxnSp>
      <p:sp>
        <p:nvSpPr>
          <p:cNvPr id="41" name="Google Shape;41;p4"/>
          <p:cNvSpPr txBox="1">
            <a:spLocks noGrp="1"/>
          </p:cNvSpPr>
          <p:nvPr>
            <p:ph type="body" idx="1"/>
          </p:nvPr>
        </p:nvSpPr>
        <p:spPr>
          <a:xfrm>
            <a:off x="857767" y="405678"/>
            <a:ext cx="1426500" cy="312000"/>
          </a:xfrm>
          <a:prstGeom prst="rect">
            <a:avLst/>
          </a:prstGeom>
          <a:noFill/>
          <a:ln>
            <a:noFill/>
          </a:ln>
        </p:spPr>
        <p:txBody>
          <a:bodyPr spcFirstLastPara="1" wrap="square" lIns="0" tIns="0" rIns="0" bIns="0" anchor="t" anchorCtr="0">
            <a:noAutofit/>
          </a:bodyPr>
          <a:lstStyle>
            <a:lvl1pPr marL="457200" marR="0" lvl="0" indent="-228600" algn="l">
              <a:lnSpc>
                <a:spcPct val="100000"/>
              </a:lnSpc>
              <a:spcBef>
                <a:spcPts val="0"/>
              </a:spcBef>
              <a:spcAft>
                <a:spcPts val="0"/>
              </a:spcAft>
              <a:buClr>
                <a:schemeClr val="dk1"/>
              </a:buClr>
              <a:buSzPts val="800"/>
              <a:buFont typeface="Arial"/>
              <a:buNone/>
              <a:defRPr sz="800" b="0" i="0">
                <a:latin typeface="Arial"/>
                <a:ea typeface="Arial"/>
                <a:cs typeface="Arial"/>
                <a:sym typeface="Arial"/>
              </a:defRPr>
            </a:lvl1pPr>
            <a:lvl2pPr marL="914400" lvl="1" indent="-228600" algn="l">
              <a:lnSpc>
                <a:spcPct val="100000"/>
              </a:lnSpc>
              <a:spcBef>
                <a:spcPts val="400"/>
              </a:spcBef>
              <a:spcAft>
                <a:spcPts val="0"/>
              </a:spcAft>
              <a:buClr>
                <a:schemeClr val="dk1"/>
              </a:buClr>
              <a:buSzPts val="800"/>
              <a:buNone/>
              <a:defRPr sz="800" b="0" i="0">
                <a:latin typeface="Arial"/>
                <a:ea typeface="Arial"/>
                <a:cs typeface="Arial"/>
                <a:sym typeface="Arial"/>
              </a:defRPr>
            </a:lvl2pPr>
            <a:lvl3pPr marL="1371600" lvl="2" indent="-228600" algn="l">
              <a:lnSpc>
                <a:spcPct val="100000"/>
              </a:lnSpc>
              <a:spcBef>
                <a:spcPts val="400"/>
              </a:spcBef>
              <a:spcAft>
                <a:spcPts val="0"/>
              </a:spcAft>
              <a:buClr>
                <a:schemeClr val="dk1"/>
              </a:buClr>
              <a:buSzPts val="800"/>
              <a:buNone/>
              <a:defRPr sz="800" b="0" i="0">
                <a:latin typeface="Arial"/>
                <a:ea typeface="Arial"/>
                <a:cs typeface="Arial"/>
                <a:sym typeface="Arial"/>
              </a:defRPr>
            </a:lvl3pPr>
            <a:lvl4pPr marL="1828800" lvl="3" indent="-228600" algn="l">
              <a:lnSpc>
                <a:spcPct val="100000"/>
              </a:lnSpc>
              <a:spcBef>
                <a:spcPts val="400"/>
              </a:spcBef>
              <a:spcAft>
                <a:spcPts val="0"/>
              </a:spcAft>
              <a:buClr>
                <a:schemeClr val="dk1"/>
              </a:buClr>
              <a:buSzPts val="800"/>
              <a:buNone/>
              <a:defRPr sz="800" b="0" i="0">
                <a:latin typeface="Arial"/>
                <a:ea typeface="Arial"/>
                <a:cs typeface="Arial"/>
                <a:sym typeface="Arial"/>
              </a:defRPr>
            </a:lvl4pPr>
            <a:lvl5pPr marL="2286000" lvl="4" indent="-228600" algn="l">
              <a:lnSpc>
                <a:spcPct val="100000"/>
              </a:lnSpc>
              <a:spcBef>
                <a:spcPts val="400"/>
              </a:spcBef>
              <a:spcAft>
                <a:spcPts val="0"/>
              </a:spcAft>
              <a:buClr>
                <a:schemeClr val="dk1"/>
              </a:buClr>
              <a:buSzPts val="800"/>
              <a:buNone/>
              <a:defRPr sz="800" b="0" i="0">
                <a:latin typeface="Arial"/>
                <a:ea typeface="Arial"/>
                <a:cs typeface="Arial"/>
                <a:sym typeface="Aria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42" name="Google Shape;42;p4"/>
          <p:cNvSpPr txBox="1">
            <a:spLocks noGrp="1"/>
          </p:cNvSpPr>
          <p:nvPr>
            <p:ph type="body" idx="2"/>
          </p:nvPr>
        </p:nvSpPr>
        <p:spPr>
          <a:xfrm>
            <a:off x="2594372" y="411540"/>
            <a:ext cx="1552500" cy="3060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rgbClr val="0E2D69"/>
              </a:buClr>
              <a:buSzPts val="800"/>
              <a:buNone/>
              <a:defRPr sz="800" b="0" i="0">
                <a:solidFill>
                  <a:srgbClr val="0E2D69"/>
                </a:solidFill>
                <a:latin typeface="Arial"/>
                <a:ea typeface="Arial"/>
                <a:cs typeface="Arial"/>
                <a:sym typeface="Arial"/>
              </a:defRPr>
            </a:lvl1pPr>
            <a:lvl2pPr marL="914400" lvl="1" indent="-228600" algn="l">
              <a:lnSpc>
                <a:spcPct val="90000"/>
              </a:lnSpc>
              <a:spcBef>
                <a:spcPts val="400"/>
              </a:spcBef>
              <a:spcAft>
                <a:spcPts val="0"/>
              </a:spcAft>
              <a:buClr>
                <a:srgbClr val="0E2D69"/>
              </a:buClr>
              <a:buSzPts val="800"/>
              <a:buNone/>
              <a:defRPr sz="800" b="0" i="0">
                <a:solidFill>
                  <a:srgbClr val="0E2D69"/>
                </a:solidFill>
                <a:latin typeface="Arial"/>
                <a:ea typeface="Arial"/>
                <a:cs typeface="Arial"/>
                <a:sym typeface="Arial"/>
              </a:defRPr>
            </a:lvl2pPr>
            <a:lvl3pPr marL="1371600" lvl="2" indent="-228600" algn="l">
              <a:lnSpc>
                <a:spcPct val="90000"/>
              </a:lnSpc>
              <a:spcBef>
                <a:spcPts val="400"/>
              </a:spcBef>
              <a:spcAft>
                <a:spcPts val="0"/>
              </a:spcAft>
              <a:buClr>
                <a:srgbClr val="0E2D69"/>
              </a:buClr>
              <a:buSzPts val="800"/>
              <a:buNone/>
              <a:defRPr sz="800" b="0" i="0">
                <a:solidFill>
                  <a:srgbClr val="0E2D69"/>
                </a:solidFill>
                <a:latin typeface="Arial"/>
                <a:ea typeface="Arial"/>
                <a:cs typeface="Arial"/>
                <a:sym typeface="Arial"/>
              </a:defRPr>
            </a:lvl3pPr>
            <a:lvl4pPr marL="1828800" lvl="3" indent="-228600" algn="l">
              <a:lnSpc>
                <a:spcPct val="90000"/>
              </a:lnSpc>
              <a:spcBef>
                <a:spcPts val="400"/>
              </a:spcBef>
              <a:spcAft>
                <a:spcPts val="0"/>
              </a:spcAft>
              <a:buClr>
                <a:srgbClr val="0E2D69"/>
              </a:buClr>
              <a:buSzPts val="800"/>
              <a:buNone/>
              <a:defRPr sz="800" b="0" i="0">
                <a:solidFill>
                  <a:srgbClr val="0E2D69"/>
                </a:solidFill>
                <a:latin typeface="Arial"/>
                <a:ea typeface="Arial"/>
                <a:cs typeface="Arial"/>
                <a:sym typeface="Arial"/>
              </a:defRPr>
            </a:lvl4pPr>
            <a:lvl5pPr marL="2286000" lvl="4" indent="-228600" algn="l">
              <a:lnSpc>
                <a:spcPct val="90000"/>
              </a:lnSpc>
              <a:spcBef>
                <a:spcPts val="400"/>
              </a:spcBef>
              <a:spcAft>
                <a:spcPts val="0"/>
              </a:spcAft>
              <a:buClr>
                <a:srgbClr val="0E2D69"/>
              </a:buClr>
              <a:buSzPts val="800"/>
              <a:buNone/>
              <a:defRPr sz="800" b="0" i="0">
                <a:solidFill>
                  <a:srgbClr val="0E2D69"/>
                </a:solidFill>
                <a:latin typeface="Arial"/>
                <a:ea typeface="Arial"/>
                <a:cs typeface="Arial"/>
                <a:sym typeface="Aria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43" name="Google Shape;43;p4"/>
          <p:cNvSpPr txBox="1">
            <a:spLocks noGrp="1"/>
          </p:cNvSpPr>
          <p:nvPr>
            <p:ph type="title"/>
          </p:nvPr>
        </p:nvSpPr>
        <p:spPr>
          <a:xfrm>
            <a:off x="439423" y="1085843"/>
            <a:ext cx="8293500" cy="582900"/>
          </a:xfrm>
          <a:prstGeom prst="rect">
            <a:avLst/>
          </a:prstGeom>
          <a:noFill/>
          <a:ln>
            <a:noFill/>
          </a:ln>
        </p:spPr>
        <p:txBody>
          <a:bodyPr spcFirstLastPara="1" wrap="square" lIns="0" tIns="0" rIns="0" bIns="0" anchor="t" anchorCtr="0">
            <a:normAutofit/>
          </a:bodyPr>
          <a:lstStyle>
            <a:lvl1pPr lvl="0" algn="l">
              <a:lnSpc>
                <a:spcPct val="100000"/>
              </a:lnSpc>
              <a:spcBef>
                <a:spcPts val="0"/>
              </a:spcBef>
              <a:spcAft>
                <a:spcPts val="0"/>
              </a:spcAft>
              <a:buClr>
                <a:schemeClr val="dk1"/>
              </a:buClr>
              <a:buSzPts val="1800"/>
              <a:buFont typeface="Arial"/>
              <a:buNone/>
              <a:defRPr sz="1800" b="0" i="0">
                <a:latin typeface="Arial"/>
                <a:ea typeface="Arial"/>
                <a:cs typeface="Arial"/>
                <a:sym typeface="Aria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44" name="Google Shape;44;p4"/>
          <p:cNvSpPr txBox="1">
            <a:spLocks noGrp="1"/>
          </p:cNvSpPr>
          <p:nvPr>
            <p:ph type="body" idx="3"/>
          </p:nvPr>
        </p:nvSpPr>
        <p:spPr>
          <a:xfrm>
            <a:off x="439423" y="1784747"/>
            <a:ext cx="8293500" cy="2808900"/>
          </a:xfrm>
          <a:prstGeom prst="rect">
            <a:avLst/>
          </a:prstGeom>
          <a:noFill/>
          <a:ln>
            <a:noFill/>
          </a:ln>
        </p:spPr>
        <p:txBody>
          <a:bodyPr spcFirstLastPara="1" wrap="square" lIns="0" tIns="0" rIns="0" bIns="34275" anchor="t" anchorCtr="0">
            <a:noAutofit/>
          </a:bodyPr>
          <a:lstStyle>
            <a:lvl1pPr marL="457200" marR="0" lvl="0" indent="-228600" algn="l">
              <a:lnSpc>
                <a:spcPct val="100000"/>
              </a:lnSpc>
              <a:spcBef>
                <a:spcPts val="900"/>
              </a:spcBef>
              <a:spcAft>
                <a:spcPts val="0"/>
              </a:spcAft>
              <a:buClr>
                <a:srgbClr val="0E2D69"/>
              </a:buClr>
              <a:buSzPts val="1000"/>
              <a:buFont typeface="Arial"/>
              <a:buNone/>
              <a:defRPr sz="1000" b="0" i="0">
                <a:solidFill>
                  <a:srgbClr val="0E2D69"/>
                </a:solidFill>
                <a:latin typeface="Arial"/>
                <a:ea typeface="Arial"/>
                <a:cs typeface="Arial"/>
                <a:sym typeface="Arial"/>
              </a:defRPr>
            </a:lvl1pPr>
            <a:lvl2pPr marL="914400" lvl="1" indent="-228600" algn="l">
              <a:lnSpc>
                <a:spcPct val="100000"/>
              </a:lnSpc>
              <a:spcBef>
                <a:spcPts val="800"/>
              </a:spcBef>
              <a:spcAft>
                <a:spcPts val="0"/>
              </a:spcAft>
              <a:buClr>
                <a:srgbClr val="0E2D69"/>
              </a:buClr>
              <a:buSzPts val="1000"/>
              <a:buFont typeface="Arial"/>
              <a:buNone/>
              <a:defRPr sz="1000" b="0" i="0">
                <a:solidFill>
                  <a:srgbClr val="0E2D69"/>
                </a:solidFill>
                <a:latin typeface="Arial"/>
                <a:ea typeface="Arial"/>
                <a:cs typeface="Arial"/>
                <a:sym typeface="Arial"/>
              </a:defRPr>
            </a:lvl2pPr>
            <a:lvl3pPr marL="1371600" lvl="2" indent="-228600" algn="l">
              <a:lnSpc>
                <a:spcPct val="100000"/>
              </a:lnSpc>
              <a:spcBef>
                <a:spcPts val="800"/>
              </a:spcBef>
              <a:spcAft>
                <a:spcPts val="0"/>
              </a:spcAft>
              <a:buClr>
                <a:srgbClr val="0E2D69"/>
              </a:buClr>
              <a:buSzPts val="1000"/>
              <a:buFont typeface="Arial"/>
              <a:buNone/>
              <a:defRPr sz="1000" b="0" i="0">
                <a:solidFill>
                  <a:srgbClr val="0E2D69"/>
                </a:solidFill>
                <a:latin typeface="Arial"/>
                <a:ea typeface="Arial"/>
                <a:cs typeface="Arial"/>
                <a:sym typeface="Arial"/>
              </a:defRPr>
            </a:lvl3pPr>
            <a:lvl4pPr marL="1828800" lvl="3" indent="-228600" algn="l">
              <a:lnSpc>
                <a:spcPct val="100000"/>
              </a:lnSpc>
              <a:spcBef>
                <a:spcPts val="800"/>
              </a:spcBef>
              <a:spcAft>
                <a:spcPts val="0"/>
              </a:spcAft>
              <a:buClr>
                <a:srgbClr val="0E2D69"/>
              </a:buClr>
              <a:buSzPts val="1000"/>
              <a:buFont typeface="Arial"/>
              <a:buNone/>
              <a:defRPr sz="1000" b="0" i="0">
                <a:solidFill>
                  <a:srgbClr val="0E2D69"/>
                </a:solidFill>
                <a:latin typeface="Arial"/>
                <a:ea typeface="Arial"/>
                <a:cs typeface="Arial"/>
                <a:sym typeface="Arial"/>
              </a:defRPr>
            </a:lvl4pPr>
            <a:lvl5pPr marL="2286000" lvl="4" indent="-228600" algn="l">
              <a:lnSpc>
                <a:spcPct val="100000"/>
              </a:lnSpc>
              <a:spcBef>
                <a:spcPts val="800"/>
              </a:spcBef>
              <a:spcAft>
                <a:spcPts val="0"/>
              </a:spcAft>
              <a:buClr>
                <a:srgbClr val="0E2D69"/>
              </a:buClr>
              <a:buSzPts val="1000"/>
              <a:buFont typeface="Arial"/>
              <a:buNone/>
              <a:defRPr sz="1000" b="0" i="0">
                <a:solidFill>
                  <a:srgbClr val="0E2D69"/>
                </a:solidFill>
                <a:latin typeface="Arial"/>
                <a:ea typeface="Arial"/>
                <a:cs typeface="Arial"/>
                <a:sym typeface="Aria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45" name="Google Shape;45;p4"/>
          <p:cNvSpPr txBox="1">
            <a:spLocks noGrp="1"/>
          </p:cNvSpPr>
          <p:nvPr>
            <p:ph type="body" idx="4"/>
          </p:nvPr>
        </p:nvSpPr>
        <p:spPr>
          <a:xfrm>
            <a:off x="4694919" y="411540"/>
            <a:ext cx="1552500" cy="3060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rgbClr val="0E2D69"/>
              </a:buClr>
              <a:buSzPts val="800"/>
              <a:buNone/>
              <a:defRPr sz="800" b="0" i="0">
                <a:solidFill>
                  <a:srgbClr val="0E2D69"/>
                </a:solidFill>
                <a:latin typeface="Arial"/>
                <a:ea typeface="Arial"/>
                <a:cs typeface="Arial"/>
                <a:sym typeface="Arial"/>
              </a:defRPr>
            </a:lvl1pPr>
            <a:lvl2pPr marL="914400" lvl="1" indent="-228600" algn="l">
              <a:lnSpc>
                <a:spcPct val="90000"/>
              </a:lnSpc>
              <a:spcBef>
                <a:spcPts val="400"/>
              </a:spcBef>
              <a:spcAft>
                <a:spcPts val="0"/>
              </a:spcAft>
              <a:buClr>
                <a:srgbClr val="0E2D69"/>
              </a:buClr>
              <a:buSzPts val="800"/>
              <a:buNone/>
              <a:defRPr sz="800" b="0" i="0">
                <a:solidFill>
                  <a:srgbClr val="0E2D69"/>
                </a:solidFill>
                <a:latin typeface="Arial"/>
                <a:ea typeface="Arial"/>
                <a:cs typeface="Arial"/>
                <a:sym typeface="Arial"/>
              </a:defRPr>
            </a:lvl2pPr>
            <a:lvl3pPr marL="1371600" lvl="2" indent="-228600" algn="l">
              <a:lnSpc>
                <a:spcPct val="90000"/>
              </a:lnSpc>
              <a:spcBef>
                <a:spcPts val="400"/>
              </a:spcBef>
              <a:spcAft>
                <a:spcPts val="0"/>
              </a:spcAft>
              <a:buClr>
                <a:srgbClr val="0E2D69"/>
              </a:buClr>
              <a:buSzPts val="800"/>
              <a:buNone/>
              <a:defRPr sz="800" b="0" i="0">
                <a:solidFill>
                  <a:srgbClr val="0E2D69"/>
                </a:solidFill>
                <a:latin typeface="Arial"/>
                <a:ea typeface="Arial"/>
                <a:cs typeface="Arial"/>
                <a:sym typeface="Arial"/>
              </a:defRPr>
            </a:lvl3pPr>
            <a:lvl4pPr marL="1828800" lvl="3" indent="-228600" algn="l">
              <a:lnSpc>
                <a:spcPct val="90000"/>
              </a:lnSpc>
              <a:spcBef>
                <a:spcPts val="400"/>
              </a:spcBef>
              <a:spcAft>
                <a:spcPts val="0"/>
              </a:spcAft>
              <a:buClr>
                <a:srgbClr val="0E2D69"/>
              </a:buClr>
              <a:buSzPts val="800"/>
              <a:buNone/>
              <a:defRPr sz="800" b="0" i="0">
                <a:solidFill>
                  <a:srgbClr val="0E2D69"/>
                </a:solidFill>
                <a:latin typeface="Arial"/>
                <a:ea typeface="Arial"/>
                <a:cs typeface="Arial"/>
                <a:sym typeface="Arial"/>
              </a:defRPr>
            </a:lvl4pPr>
            <a:lvl5pPr marL="2286000" lvl="4" indent="-228600" algn="l">
              <a:lnSpc>
                <a:spcPct val="90000"/>
              </a:lnSpc>
              <a:spcBef>
                <a:spcPts val="400"/>
              </a:spcBef>
              <a:spcAft>
                <a:spcPts val="0"/>
              </a:spcAft>
              <a:buClr>
                <a:srgbClr val="0E2D69"/>
              </a:buClr>
              <a:buSzPts val="800"/>
              <a:buNone/>
              <a:defRPr sz="800" b="0" i="0">
                <a:solidFill>
                  <a:srgbClr val="0E2D69"/>
                </a:solidFill>
                <a:latin typeface="Arial"/>
                <a:ea typeface="Arial"/>
                <a:cs typeface="Arial"/>
                <a:sym typeface="Aria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Текст_3">
  <p:cSld name="Текст_3">
    <p:bg>
      <p:bgPr>
        <a:blipFill>
          <a:blip r:embed="rId2">
            <a:alphaModFix/>
          </a:blip>
          <a:stretch>
            <a:fillRect/>
          </a:stretch>
        </a:blipFill>
        <a:effectLst/>
      </p:bgPr>
    </p:bg>
    <p:spTree>
      <p:nvGrpSpPr>
        <p:cNvPr id="1" name="Shape 46"/>
        <p:cNvGrpSpPr/>
        <p:nvPr/>
      </p:nvGrpSpPr>
      <p:grpSpPr>
        <a:xfrm>
          <a:off x="0" y="0"/>
          <a:ext cx="0" cy="0"/>
          <a:chOff x="0" y="0"/>
          <a:chExt cx="0" cy="0"/>
        </a:xfrm>
      </p:grpSpPr>
      <p:pic>
        <p:nvPicPr>
          <p:cNvPr id="47" name="Google Shape;47;p5" descr="Icon&#10;&#10;Description automatically generated"/>
          <p:cNvPicPr preferRelativeResize="0"/>
          <p:nvPr/>
        </p:nvPicPr>
        <p:blipFill rotWithShape="1">
          <a:blip r:embed="rId3">
            <a:alphaModFix/>
          </a:blip>
          <a:srcRect/>
          <a:stretch/>
        </p:blipFill>
        <p:spPr>
          <a:xfrm>
            <a:off x="387899" y="348272"/>
            <a:ext cx="336207" cy="336208"/>
          </a:xfrm>
          <a:prstGeom prst="rect">
            <a:avLst/>
          </a:prstGeom>
          <a:noFill/>
          <a:ln>
            <a:noFill/>
          </a:ln>
        </p:spPr>
      </p:pic>
      <p:cxnSp>
        <p:nvCxnSpPr>
          <p:cNvPr id="48" name="Google Shape;48;p5"/>
          <p:cNvCxnSpPr/>
          <p:nvPr/>
        </p:nvCxnSpPr>
        <p:spPr>
          <a:xfrm>
            <a:off x="2474015" y="348272"/>
            <a:ext cx="0" cy="439800"/>
          </a:xfrm>
          <a:prstGeom prst="straightConnector1">
            <a:avLst/>
          </a:prstGeom>
          <a:noFill/>
          <a:ln w="12700" cap="flat" cmpd="sng">
            <a:solidFill>
              <a:srgbClr val="102D69"/>
            </a:solidFill>
            <a:prstDash val="solid"/>
            <a:miter lim="800000"/>
            <a:headEnd type="none" w="sm" len="sm"/>
            <a:tailEnd type="none" w="sm" len="sm"/>
          </a:ln>
        </p:spPr>
      </p:cxnSp>
      <p:cxnSp>
        <p:nvCxnSpPr>
          <p:cNvPr id="49" name="Google Shape;49;p5"/>
          <p:cNvCxnSpPr/>
          <p:nvPr/>
        </p:nvCxnSpPr>
        <p:spPr>
          <a:xfrm>
            <a:off x="4574562" y="348272"/>
            <a:ext cx="0" cy="439800"/>
          </a:xfrm>
          <a:prstGeom prst="straightConnector1">
            <a:avLst/>
          </a:prstGeom>
          <a:noFill/>
          <a:ln w="12700" cap="flat" cmpd="sng">
            <a:solidFill>
              <a:srgbClr val="102D69"/>
            </a:solidFill>
            <a:prstDash val="solid"/>
            <a:miter lim="800000"/>
            <a:headEnd type="none" w="sm" len="sm"/>
            <a:tailEnd type="none" w="sm" len="sm"/>
          </a:ln>
        </p:spPr>
      </p:cxnSp>
      <p:cxnSp>
        <p:nvCxnSpPr>
          <p:cNvPr id="50" name="Google Shape;50;p5"/>
          <p:cNvCxnSpPr/>
          <p:nvPr/>
        </p:nvCxnSpPr>
        <p:spPr>
          <a:xfrm>
            <a:off x="7707811" y="348272"/>
            <a:ext cx="0" cy="439800"/>
          </a:xfrm>
          <a:prstGeom prst="straightConnector1">
            <a:avLst/>
          </a:prstGeom>
          <a:noFill/>
          <a:ln w="12700" cap="flat" cmpd="sng">
            <a:solidFill>
              <a:srgbClr val="102D69"/>
            </a:solidFill>
            <a:prstDash val="solid"/>
            <a:miter lim="800000"/>
            <a:headEnd type="none" w="sm" len="sm"/>
            <a:tailEnd type="none" w="sm" len="sm"/>
          </a:ln>
        </p:spPr>
      </p:cxnSp>
      <p:sp>
        <p:nvSpPr>
          <p:cNvPr id="51" name="Google Shape;51;p5"/>
          <p:cNvSpPr txBox="1"/>
          <p:nvPr/>
        </p:nvSpPr>
        <p:spPr>
          <a:xfrm>
            <a:off x="7807651" y="399209"/>
            <a:ext cx="504000" cy="23100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fld id="{00000000-1234-1234-1234-123412341234}" type="slidenum">
              <a:rPr lang="ru" sz="1500">
                <a:solidFill>
                  <a:srgbClr val="102D69"/>
                </a:solidFill>
                <a:latin typeface="Arial"/>
                <a:ea typeface="Arial"/>
                <a:cs typeface="Arial"/>
                <a:sym typeface="Arial"/>
              </a:rPr>
              <a:t>‹#›</a:t>
            </a:fld>
            <a:endParaRPr sz="1500">
              <a:solidFill>
                <a:srgbClr val="102D69"/>
              </a:solidFill>
              <a:latin typeface="Arial"/>
              <a:ea typeface="Arial"/>
              <a:cs typeface="Arial"/>
              <a:sym typeface="Arial"/>
            </a:endParaRPr>
          </a:p>
        </p:txBody>
      </p:sp>
      <p:cxnSp>
        <p:nvCxnSpPr>
          <p:cNvPr id="52" name="Google Shape;52;p5"/>
          <p:cNvCxnSpPr/>
          <p:nvPr/>
        </p:nvCxnSpPr>
        <p:spPr>
          <a:xfrm>
            <a:off x="8732901" y="348272"/>
            <a:ext cx="0" cy="439800"/>
          </a:xfrm>
          <a:prstGeom prst="straightConnector1">
            <a:avLst/>
          </a:prstGeom>
          <a:noFill/>
          <a:ln w="12700" cap="flat" cmpd="sng">
            <a:solidFill>
              <a:srgbClr val="102D69"/>
            </a:solidFill>
            <a:prstDash val="solid"/>
            <a:miter lim="800000"/>
            <a:headEnd type="none" w="sm" len="sm"/>
            <a:tailEnd type="none" w="sm" len="sm"/>
          </a:ln>
        </p:spPr>
      </p:cxnSp>
      <p:sp>
        <p:nvSpPr>
          <p:cNvPr id="53" name="Google Shape;53;p5"/>
          <p:cNvSpPr txBox="1">
            <a:spLocks noGrp="1"/>
          </p:cNvSpPr>
          <p:nvPr>
            <p:ph type="body" idx="1"/>
          </p:nvPr>
        </p:nvSpPr>
        <p:spPr>
          <a:xfrm>
            <a:off x="857767" y="405678"/>
            <a:ext cx="1426500" cy="312000"/>
          </a:xfrm>
          <a:prstGeom prst="rect">
            <a:avLst/>
          </a:prstGeom>
          <a:noFill/>
          <a:ln>
            <a:noFill/>
          </a:ln>
        </p:spPr>
        <p:txBody>
          <a:bodyPr spcFirstLastPara="1" wrap="square" lIns="0" tIns="0" rIns="0" bIns="0" anchor="t" anchorCtr="0">
            <a:noAutofit/>
          </a:bodyPr>
          <a:lstStyle>
            <a:lvl1pPr marL="457200" marR="0" lvl="0" indent="-228600" algn="l">
              <a:lnSpc>
                <a:spcPct val="100000"/>
              </a:lnSpc>
              <a:spcBef>
                <a:spcPts val="0"/>
              </a:spcBef>
              <a:spcAft>
                <a:spcPts val="0"/>
              </a:spcAft>
              <a:buClr>
                <a:schemeClr val="dk1"/>
              </a:buClr>
              <a:buSzPts val="800"/>
              <a:buFont typeface="Arial"/>
              <a:buNone/>
              <a:defRPr sz="800" b="0" i="0">
                <a:latin typeface="Arial"/>
                <a:ea typeface="Arial"/>
                <a:cs typeface="Arial"/>
                <a:sym typeface="Arial"/>
              </a:defRPr>
            </a:lvl1pPr>
            <a:lvl2pPr marL="914400" lvl="1" indent="-228600" algn="l">
              <a:lnSpc>
                <a:spcPct val="100000"/>
              </a:lnSpc>
              <a:spcBef>
                <a:spcPts val="400"/>
              </a:spcBef>
              <a:spcAft>
                <a:spcPts val="0"/>
              </a:spcAft>
              <a:buClr>
                <a:schemeClr val="dk1"/>
              </a:buClr>
              <a:buSzPts val="800"/>
              <a:buNone/>
              <a:defRPr sz="800" b="0" i="0">
                <a:latin typeface="Arial"/>
                <a:ea typeface="Arial"/>
                <a:cs typeface="Arial"/>
                <a:sym typeface="Arial"/>
              </a:defRPr>
            </a:lvl2pPr>
            <a:lvl3pPr marL="1371600" lvl="2" indent="-228600" algn="l">
              <a:lnSpc>
                <a:spcPct val="100000"/>
              </a:lnSpc>
              <a:spcBef>
                <a:spcPts val="400"/>
              </a:spcBef>
              <a:spcAft>
                <a:spcPts val="0"/>
              </a:spcAft>
              <a:buClr>
                <a:schemeClr val="dk1"/>
              </a:buClr>
              <a:buSzPts val="800"/>
              <a:buNone/>
              <a:defRPr sz="800" b="0" i="0">
                <a:latin typeface="Arial"/>
                <a:ea typeface="Arial"/>
                <a:cs typeface="Arial"/>
                <a:sym typeface="Arial"/>
              </a:defRPr>
            </a:lvl3pPr>
            <a:lvl4pPr marL="1828800" lvl="3" indent="-228600" algn="l">
              <a:lnSpc>
                <a:spcPct val="100000"/>
              </a:lnSpc>
              <a:spcBef>
                <a:spcPts val="400"/>
              </a:spcBef>
              <a:spcAft>
                <a:spcPts val="0"/>
              </a:spcAft>
              <a:buClr>
                <a:schemeClr val="dk1"/>
              </a:buClr>
              <a:buSzPts val="800"/>
              <a:buNone/>
              <a:defRPr sz="800" b="0" i="0">
                <a:latin typeface="Arial"/>
                <a:ea typeface="Arial"/>
                <a:cs typeface="Arial"/>
                <a:sym typeface="Arial"/>
              </a:defRPr>
            </a:lvl4pPr>
            <a:lvl5pPr marL="2286000" lvl="4" indent="-228600" algn="l">
              <a:lnSpc>
                <a:spcPct val="100000"/>
              </a:lnSpc>
              <a:spcBef>
                <a:spcPts val="400"/>
              </a:spcBef>
              <a:spcAft>
                <a:spcPts val="0"/>
              </a:spcAft>
              <a:buClr>
                <a:schemeClr val="dk1"/>
              </a:buClr>
              <a:buSzPts val="800"/>
              <a:buNone/>
              <a:defRPr sz="800" b="0" i="0">
                <a:latin typeface="Arial"/>
                <a:ea typeface="Arial"/>
                <a:cs typeface="Arial"/>
                <a:sym typeface="Aria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54" name="Google Shape;54;p5"/>
          <p:cNvSpPr txBox="1">
            <a:spLocks noGrp="1"/>
          </p:cNvSpPr>
          <p:nvPr>
            <p:ph type="body" idx="2"/>
          </p:nvPr>
        </p:nvSpPr>
        <p:spPr>
          <a:xfrm>
            <a:off x="2594372" y="411540"/>
            <a:ext cx="1552500" cy="3060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rgbClr val="0E2D69"/>
              </a:buClr>
              <a:buSzPts val="800"/>
              <a:buNone/>
              <a:defRPr sz="800" b="0" i="0">
                <a:solidFill>
                  <a:srgbClr val="0E2D69"/>
                </a:solidFill>
                <a:latin typeface="Arial"/>
                <a:ea typeface="Arial"/>
                <a:cs typeface="Arial"/>
                <a:sym typeface="Arial"/>
              </a:defRPr>
            </a:lvl1pPr>
            <a:lvl2pPr marL="914400" lvl="1" indent="-228600" algn="l">
              <a:lnSpc>
                <a:spcPct val="90000"/>
              </a:lnSpc>
              <a:spcBef>
                <a:spcPts val="400"/>
              </a:spcBef>
              <a:spcAft>
                <a:spcPts val="0"/>
              </a:spcAft>
              <a:buClr>
                <a:srgbClr val="0E2D69"/>
              </a:buClr>
              <a:buSzPts val="800"/>
              <a:buNone/>
              <a:defRPr sz="800" b="0" i="0">
                <a:solidFill>
                  <a:srgbClr val="0E2D69"/>
                </a:solidFill>
                <a:latin typeface="Arial"/>
                <a:ea typeface="Arial"/>
                <a:cs typeface="Arial"/>
                <a:sym typeface="Arial"/>
              </a:defRPr>
            </a:lvl2pPr>
            <a:lvl3pPr marL="1371600" lvl="2" indent="-228600" algn="l">
              <a:lnSpc>
                <a:spcPct val="90000"/>
              </a:lnSpc>
              <a:spcBef>
                <a:spcPts val="400"/>
              </a:spcBef>
              <a:spcAft>
                <a:spcPts val="0"/>
              </a:spcAft>
              <a:buClr>
                <a:srgbClr val="0E2D69"/>
              </a:buClr>
              <a:buSzPts val="800"/>
              <a:buNone/>
              <a:defRPr sz="800" b="0" i="0">
                <a:solidFill>
                  <a:srgbClr val="0E2D69"/>
                </a:solidFill>
                <a:latin typeface="Arial"/>
                <a:ea typeface="Arial"/>
                <a:cs typeface="Arial"/>
                <a:sym typeface="Arial"/>
              </a:defRPr>
            </a:lvl3pPr>
            <a:lvl4pPr marL="1828800" lvl="3" indent="-228600" algn="l">
              <a:lnSpc>
                <a:spcPct val="90000"/>
              </a:lnSpc>
              <a:spcBef>
                <a:spcPts val="400"/>
              </a:spcBef>
              <a:spcAft>
                <a:spcPts val="0"/>
              </a:spcAft>
              <a:buClr>
                <a:srgbClr val="0E2D69"/>
              </a:buClr>
              <a:buSzPts val="800"/>
              <a:buNone/>
              <a:defRPr sz="800" b="0" i="0">
                <a:solidFill>
                  <a:srgbClr val="0E2D69"/>
                </a:solidFill>
                <a:latin typeface="Arial"/>
                <a:ea typeface="Arial"/>
                <a:cs typeface="Arial"/>
                <a:sym typeface="Arial"/>
              </a:defRPr>
            </a:lvl4pPr>
            <a:lvl5pPr marL="2286000" lvl="4" indent="-228600" algn="l">
              <a:lnSpc>
                <a:spcPct val="90000"/>
              </a:lnSpc>
              <a:spcBef>
                <a:spcPts val="400"/>
              </a:spcBef>
              <a:spcAft>
                <a:spcPts val="0"/>
              </a:spcAft>
              <a:buClr>
                <a:srgbClr val="0E2D69"/>
              </a:buClr>
              <a:buSzPts val="800"/>
              <a:buNone/>
              <a:defRPr sz="800" b="0" i="0">
                <a:solidFill>
                  <a:srgbClr val="0E2D69"/>
                </a:solidFill>
                <a:latin typeface="Arial"/>
                <a:ea typeface="Arial"/>
                <a:cs typeface="Arial"/>
                <a:sym typeface="Aria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55" name="Google Shape;55;p5"/>
          <p:cNvSpPr txBox="1">
            <a:spLocks noGrp="1"/>
          </p:cNvSpPr>
          <p:nvPr>
            <p:ph type="body" idx="3"/>
          </p:nvPr>
        </p:nvSpPr>
        <p:spPr>
          <a:xfrm>
            <a:off x="439424" y="1784747"/>
            <a:ext cx="3241800" cy="1799400"/>
          </a:xfrm>
          <a:prstGeom prst="rect">
            <a:avLst/>
          </a:prstGeom>
          <a:noFill/>
          <a:ln>
            <a:noFill/>
          </a:ln>
        </p:spPr>
        <p:txBody>
          <a:bodyPr spcFirstLastPara="1" wrap="square" lIns="0" tIns="0" rIns="0" bIns="34275" anchor="t" anchorCtr="0">
            <a:normAutofit/>
          </a:bodyPr>
          <a:lstStyle>
            <a:lvl1pPr marL="457200" marR="0" lvl="0" indent="-228600" algn="l">
              <a:lnSpc>
                <a:spcPct val="100000"/>
              </a:lnSpc>
              <a:spcBef>
                <a:spcPts val="800"/>
              </a:spcBef>
              <a:spcAft>
                <a:spcPts val="0"/>
              </a:spcAft>
              <a:buClr>
                <a:srgbClr val="0E2D69"/>
              </a:buClr>
              <a:buSzPts val="1000"/>
              <a:buFont typeface="Arial"/>
              <a:buNone/>
              <a:defRPr sz="1000" b="0" i="0">
                <a:solidFill>
                  <a:srgbClr val="0E2D69"/>
                </a:solidFill>
                <a:latin typeface="Arial"/>
                <a:ea typeface="Arial"/>
                <a:cs typeface="Arial"/>
                <a:sym typeface="Arial"/>
              </a:defRPr>
            </a:lvl1pPr>
            <a:lvl2pPr marL="914400" lvl="1" indent="-228600" algn="l">
              <a:lnSpc>
                <a:spcPct val="100000"/>
              </a:lnSpc>
              <a:spcBef>
                <a:spcPts val="800"/>
              </a:spcBef>
              <a:spcAft>
                <a:spcPts val="0"/>
              </a:spcAft>
              <a:buClr>
                <a:srgbClr val="0E2D69"/>
              </a:buClr>
              <a:buSzPts val="1000"/>
              <a:buFont typeface="Arial"/>
              <a:buNone/>
              <a:defRPr sz="1000" b="0" i="0">
                <a:solidFill>
                  <a:srgbClr val="0E2D69"/>
                </a:solidFill>
                <a:latin typeface="Arial"/>
                <a:ea typeface="Arial"/>
                <a:cs typeface="Arial"/>
                <a:sym typeface="Arial"/>
              </a:defRPr>
            </a:lvl2pPr>
            <a:lvl3pPr marL="1371600" lvl="2" indent="-228600" algn="l">
              <a:lnSpc>
                <a:spcPct val="100000"/>
              </a:lnSpc>
              <a:spcBef>
                <a:spcPts val="800"/>
              </a:spcBef>
              <a:spcAft>
                <a:spcPts val="0"/>
              </a:spcAft>
              <a:buClr>
                <a:srgbClr val="0E2D69"/>
              </a:buClr>
              <a:buSzPts val="1000"/>
              <a:buFont typeface="Arial"/>
              <a:buNone/>
              <a:defRPr sz="1000" b="0" i="0">
                <a:solidFill>
                  <a:srgbClr val="0E2D69"/>
                </a:solidFill>
                <a:latin typeface="Arial"/>
                <a:ea typeface="Arial"/>
                <a:cs typeface="Arial"/>
                <a:sym typeface="Arial"/>
              </a:defRPr>
            </a:lvl3pPr>
            <a:lvl4pPr marL="1828800" lvl="3" indent="-228600" algn="l">
              <a:lnSpc>
                <a:spcPct val="100000"/>
              </a:lnSpc>
              <a:spcBef>
                <a:spcPts val="800"/>
              </a:spcBef>
              <a:spcAft>
                <a:spcPts val="0"/>
              </a:spcAft>
              <a:buClr>
                <a:srgbClr val="0E2D69"/>
              </a:buClr>
              <a:buSzPts val="1000"/>
              <a:buFont typeface="Arial"/>
              <a:buNone/>
              <a:defRPr sz="1000" b="0" i="0">
                <a:solidFill>
                  <a:srgbClr val="0E2D69"/>
                </a:solidFill>
                <a:latin typeface="Arial"/>
                <a:ea typeface="Arial"/>
                <a:cs typeface="Arial"/>
                <a:sym typeface="Arial"/>
              </a:defRPr>
            </a:lvl4pPr>
            <a:lvl5pPr marL="2286000" lvl="4" indent="-228600" algn="l">
              <a:lnSpc>
                <a:spcPct val="100000"/>
              </a:lnSpc>
              <a:spcBef>
                <a:spcPts val="800"/>
              </a:spcBef>
              <a:spcAft>
                <a:spcPts val="0"/>
              </a:spcAft>
              <a:buClr>
                <a:srgbClr val="0E2D69"/>
              </a:buClr>
              <a:buSzPts val="1000"/>
              <a:buFont typeface="Arial"/>
              <a:buNone/>
              <a:defRPr sz="1000" b="0" i="0">
                <a:solidFill>
                  <a:srgbClr val="0E2D69"/>
                </a:solidFill>
                <a:latin typeface="Arial"/>
                <a:ea typeface="Arial"/>
                <a:cs typeface="Arial"/>
                <a:sym typeface="Aria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56" name="Google Shape;56;p5"/>
          <p:cNvSpPr txBox="1">
            <a:spLocks noGrp="1"/>
          </p:cNvSpPr>
          <p:nvPr>
            <p:ph type="body" idx="4"/>
          </p:nvPr>
        </p:nvSpPr>
        <p:spPr>
          <a:xfrm>
            <a:off x="439423" y="3887437"/>
            <a:ext cx="2950800" cy="415500"/>
          </a:xfrm>
          <a:prstGeom prst="rect">
            <a:avLst/>
          </a:prstGeom>
          <a:noFill/>
          <a:ln>
            <a:noFill/>
          </a:ln>
        </p:spPr>
        <p:txBody>
          <a:bodyPr spcFirstLastPara="1" wrap="square" lIns="0" tIns="0" rIns="0" bIns="34275" anchor="t" anchorCtr="0">
            <a:normAutofit/>
          </a:bodyPr>
          <a:lstStyle>
            <a:lvl1pPr marL="457200" marR="0" lvl="0" indent="-228600" algn="l">
              <a:lnSpc>
                <a:spcPct val="100000"/>
              </a:lnSpc>
              <a:spcBef>
                <a:spcPts val="800"/>
              </a:spcBef>
              <a:spcAft>
                <a:spcPts val="0"/>
              </a:spcAft>
              <a:buClr>
                <a:srgbClr val="0E2D69"/>
              </a:buClr>
              <a:buSzPts val="800"/>
              <a:buFont typeface="Arial"/>
              <a:buNone/>
              <a:defRPr sz="800" b="0" i="0">
                <a:solidFill>
                  <a:srgbClr val="0E2D69"/>
                </a:solidFill>
                <a:latin typeface="Arial"/>
                <a:ea typeface="Arial"/>
                <a:cs typeface="Arial"/>
                <a:sym typeface="Arial"/>
              </a:defRPr>
            </a:lvl1pPr>
            <a:lvl2pPr marL="914400" lvl="1" indent="-228600" algn="l">
              <a:lnSpc>
                <a:spcPct val="100000"/>
              </a:lnSpc>
              <a:spcBef>
                <a:spcPts val="800"/>
              </a:spcBef>
              <a:spcAft>
                <a:spcPts val="0"/>
              </a:spcAft>
              <a:buClr>
                <a:srgbClr val="0E2D69"/>
              </a:buClr>
              <a:buSzPts val="1000"/>
              <a:buFont typeface="Arial"/>
              <a:buNone/>
              <a:defRPr sz="1000" b="0" i="0">
                <a:solidFill>
                  <a:srgbClr val="0E2D69"/>
                </a:solidFill>
                <a:latin typeface="Arial"/>
                <a:ea typeface="Arial"/>
                <a:cs typeface="Arial"/>
                <a:sym typeface="Arial"/>
              </a:defRPr>
            </a:lvl2pPr>
            <a:lvl3pPr marL="1371600" lvl="2" indent="-228600" algn="l">
              <a:lnSpc>
                <a:spcPct val="100000"/>
              </a:lnSpc>
              <a:spcBef>
                <a:spcPts val="800"/>
              </a:spcBef>
              <a:spcAft>
                <a:spcPts val="0"/>
              </a:spcAft>
              <a:buClr>
                <a:srgbClr val="0E2D69"/>
              </a:buClr>
              <a:buSzPts val="1000"/>
              <a:buFont typeface="Arial"/>
              <a:buNone/>
              <a:defRPr sz="1000" b="0" i="0">
                <a:solidFill>
                  <a:srgbClr val="0E2D69"/>
                </a:solidFill>
                <a:latin typeface="Arial"/>
                <a:ea typeface="Arial"/>
                <a:cs typeface="Arial"/>
                <a:sym typeface="Arial"/>
              </a:defRPr>
            </a:lvl3pPr>
            <a:lvl4pPr marL="1828800" lvl="3" indent="-228600" algn="l">
              <a:lnSpc>
                <a:spcPct val="100000"/>
              </a:lnSpc>
              <a:spcBef>
                <a:spcPts val="800"/>
              </a:spcBef>
              <a:spcAft>
                <a:spcPts val="0"/>
              </a:spcAft>
              <a:buClr>
                <a:srgbClr val="0E2D69"/>
              </a:buClr>
              <a:buSzPts val="1000"/>
              <a:buFont typeface="Arial"/>
              <a:buNone/>
              <a:defRPr sz="1000" b="0" i="0">
                <a:solidFill>
                  <a:srgbClr val="0E2D69"/>
                </a:solidFill>
                <a:latin typeface="Arial"/>
                <a:ea typeface="Arial"/>
                <a:cs typeface="Arial"/>
                <a:sym typeface="Arial"/>
              </a:defRPr>
            </a:lvl4pPr>
            <a:lvl5pPr marL="2286000" lvl="4" indent="-228600" algn="l">
              <a:lnSpc>
                <a:spcPct val="100000"/>
              </a:lnSpc>
              <a:spcBef>
                <a:spcPts val="800"/>
              </a:spcBef>
              <a:spcAft>
                <a:spcPts val="0"/>
              </a:spcAft>
              <a:buClr>
                <a:srgbClr val="0E2D69"/>
              </a:buClr>
              <a:buSzPts val="1000"/>
              <a:buFont typeface="Arial"/>
              <a:buNone/>
              <a:defRPr sz="1000" b="0" i="0">
                <a:solidFill>
                  <a:srgbClr val="0E2D69"/>
                </a:solidFill>
                <a:latin typeface="Arial"/>
                <a:ea typeface="Arial"/>
                <a:cs typeface="Arial"/>
                <a:sym typeface="Aria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57" name="Google Shape;57;p5"/>
          <p:cNvSpPr txBox="1">
            <a:spLocks noGrp="1"/>
          </p:cNvSpPr>
          <p:nvPr>
            <p:ph type="body" idx="5"/>
          </p:nvPr>
        </p:nvSpPr>
        <p:spPr>
          <a:xfrm>
            <a:off x="4694919" y="1784747"/>
            <a:ext cx="4038000" cy="2588700"/>
          </a:xfrm>
          <a:prstGeom prst="rect">
            <a:avLst/>
          </a:prstGeom>
          <a:noFill/>
          <a:ln>
            <a:noFill/>
          </a:ln>
        </p:spPr>
        <p:txBody>
          <a:bodyPr spcFirstLastPara="1" wrap="square" lIns="0" tIns="0" rIns="0" bIns="0" anchor="t" anchorCtr="0">
            <a:normAutofit/>
          </a:bodyPr>
          <a:lstStyle>
            <a:lvl1pPr marL="457200" marR="0" lvl="0" indent="-228600" algn="l">
              <a:lnSpc>
                <a:spcPct val="90000"/>
              </a:lnSpc>
              <a:spcBef>
                <a:spcPts val="800"/>
              </a:spcBef>
              <a:spcAft>
                <a:spcPts val="0"/>
              </a:spcAft>
              <a:buClr>
                <a:srgbClr val="0E2D69"/>
              </a:buClr>
              <a:buSzPts val="2400"/>
              <a:buFont typeface="Arial"/>
              <a:buNone/>
              <a:defRPr sz="2400" b="0" i="0">
                <a:solidFill>
                  <a:srgbClr val="0E2D69"/>
                </a:solidFill>
                <a:latin typeface="Arial"/>
                <a:ea typeface="Arial"/>
                <a:cs typeface="Arial"/>
                <a:sym typeface="Arial"/>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58" name="Google Shape;58;p5"/>
          <p:cNvSpPr txBox="1">
            <a:spLocks noGrp="1"/>
          </p:cNvSpPr>
          <p:nvPr>
            <p:ph type="body" idx="6"/>
          </p:nvPr>
        </p:nvSpPr>
        <p:spPr>
          <a:xfrm>
            <a:off x="4694919" y="411540"/>
            <a:ext cx="1552500" cy="3060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rgbClr val="0E2D69"/>
              </a:buClr>
              <a:buSzPts val="800"/>
              <a:buNone/>
              <a:defRPr sz="800" b="0" i="0">
                <a:solidFill>
                  <a:srgbClr val="0E2D69"/>
                </a:solidFill>
                <a:latin typeface="Arial"/>
                <a:ea typeface="Arial"/>
                <a:cs typeface="Arial"/>
                <a:sym typeface="Arial"/>
              </a:defRPr>
            </a:lvl1pPr>
            <a:lvl2pPr marL="914400" lvl="1" indent="-228600" algn="l">
              <a:lnSpc>
                <a:spcPct val="90000"/>
              </a:lnSpc>
              <a:spcBef>
                <a:spcPts val="400"/>
              </a:spcBef>
              <a:spcAft>
                <a:spcPts val="0"/>
              </a:spcAft>
              <a:buClr>
                <a:srgbClr val="0E2D69"/>
              </a:buClr>
              <a:buSzPts val="800"/>
              <a:buNone/>
              <a:defRPr sz="800" b="0" i="0">
                <a:solidFill>
                  <a:srgbClr val="0E2D69"/>
                </a:solidFill>
                <a:latin typeface="Arial"/>
                <a:ea typeface="Arial"/>
                <a:cs typeface="Arial"/>
                <a:sym typeface="Arial"/>
              </a:defRPr>
            </a:lvl2pPr>
            <a:lvl3pPr marL="1371600" lvl="2" indent="-228600" algn="l">
              <a:lnSpc>
                <a:spcPct val="90000"/>
              </a:lnSpc>
              <a:spcBef>
                <a:spcPts val="400"/>
              </a:spcBef>
              <a:spcAft>
                <a:spcPts val="0"/>
              </a:spcAft>
              <a:buClr>
                <a:srgbClr val="0E2D69"/>
              </a:buClr>
              <a:buSzPts val="800"/>
              <a:buNone/>
              <a:defRPr sz="800" b="0" i="0">
                <a:solidFill>
                  <a:srgbClr val="0E2D69"/>
                </a:solidFill>
                <a:latin typeface="Arial"/>
                <a:ea typeface="Arial"/>
                <a:cs typeface="Arial"/>
                <a:sym typeface="Arial"/>
              </a:defRPr>
            </a:lvl3pPr>
            <a:lvl4pPr marL="1828800" lvl="3" indent="-228600" algn="l">
              <a:lnSpc>
                <a:spcPct val="90000"/>
              </a:lnSpc>
              <a:spcBef>
                <a:spcPts val="400"/>
              </a:spcBef>
              <a:spcAft>
                <a:spcPts val="0"/>
              </a:spcAft>
              <a:buClr>
                <a:srgbClr val="0E2D69"/>
              </a:buClr>
              <a:buSzPts val="800"/>
              <a:buNone/>
              <a:defRPr sz="800" b="0" i="0">
                <a:solidFill>
                  <a:srgbClr val="0E2D69"/>
                </a:solidFill>
                <a:latin typeface="Arial"/>
                <a:ea typeface="Arial"/>
                <a:cs typeface="Arial"/>
                <a:sym typeface="Arial"/>
              </a:defRPr>
            </a:lvl4pPr>
            <a:lvl5pPr marL="2286000" lvl="4" indent="-228600" algn="l">
              <a:lnSpc>
                <a:spcPct val="90000"/>
              </a:lnSpc>
              <a:spcBef>
                <a:spcPts val="400"/>
              </a:spcBef>
              <a:spcAft>
                <a:spcPts val="0"/>
              </a:spcAft>
              <a:buClr>
                <a:srgbClr val="0E2D69"/>
              </a:buClr>
              <a:buSzPts val="800"/>
              <a:buNone/>
              <a:defRPr sz="800" b="0" i="0">
                <a:solidFill>
                  <a:srgbClr val="0E2D69"/>
                </a:solidFill>
                <a:latin typeface="Arial"/>
                <a:ea typeface="Arial"/>
                <a:cs typeface="Arial"/>
                <a:sym typeface="Aria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59" name="Google Shape;59;p5"/>
          <p:cNvSpPr txBox="1">
            <a:spLocks noGrp="1"/>
          </p:cNvSpPr>
          <p:nvPr>
            <p:ph type="title"/>
          </p:nvPr>
        </p:nvSpPr>
        <p:spPr>
          <a:xfrm>
            <a:off x="439423" y="1085843"/>
            <a:ext cx="8293500" cy="582900"/>
          </a:xfrm>
          <a:prstGeom prst="rect">
            <a:avLst/>
          </a:prstGeom>
          <a:noFill/>
          <a:ln>
            <a:noFill/>
          </a:ln>
        </p:spPr>
        <p:txBody>
          <a:bodyPr spcFirstLastPara="1" wrap="square" lIns="0" tIns="0" rIns="0" bIns="0" anchor="t" anchorCtr="0">
            <a:normAutofit/>
          </a:bodyPr>
          <a:lstStyle>
            <a:lvl1pPr lvl="0" algn="l">
              <a:lnSpc>
                <a:spcPct val="100000"/>
              </a:lnSpc>
              <a:spcBef>
                <a:spcPts val="0"/>
              </a:spcBef>
              <a:spcAft>
                <a:spcPts val="0"/>
              </a:spcAft>
              <a:buClr>
                <a:schemeClr val="dk1"/>
              </a:buClr>
              <a:buSzPts val="1800"/>
              <a:buFont typeface="Arial"/>
              <a:buNone/>
              <a:defRPr sz="1800" b="0" i="0">
                <a:latin typeface="Arial"/>
                <a:ea typeface="Arial"/>
                <a:cs typeface="Arial"/>
                <a:sym typeface="Aria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График_1">
  <p:cSld name="График_1">
    <p:bg>
      <p:bgPr>
        <a:blipFill>
          <a:blip r:embed="rId2">
            <a:alphaModFix/>
          </a:blip>
          <a:stretch>
            <a:fillRect/>
          </a:stretch>
        </a:blipFill>
        <a:effectLst/>
      </p:bgPr>
    </p:bg>
    <p:spTree>
      <p:nvGrpSpPr>
        <p:cNvPr id="1" name="Shape 60"/>
        <p:cNvGrpSpPr/>
        <p:nvPr/>
      </p:nvGrpSpPr>
      <p:grpSpPr>
        <a:xfrm>
          <a:off x="0" y="0"/>
          <a:ext cx="0" cy="0"/>
          <a:chOff x="0" y="0"/>
          <a:chExt cx="0" cy="0"/>
        </a:xfrm>
      </p:grpSpPr>
      <p:pic>
        <p:nvPicPr>
          <p:cNvPr id="61" name="Google Shape;61;p6" descr="Icon&#10;&#10;Description automatically generated"/>
          <p:cNvPicPr preferRelativeResize="0"/>
          <p:nvPr/>
        </p:nvPicPr>
        <p:blipFill rotWithShape="1">
          <a:blip r:embed="rId3">
            <a:alphaModFix/>
          </a:blip>
          <a:srcRect/>
          <a:stretch/>
        </p:blipFill>
        <p:spPr>
          <a:xfrm>
            <a:off x="387899" y="348272"/>
            <a:ext cx="336207" cy="336208"/>
          </a:xfrm>
          <a:prstGeom prst="rect">
            <a:avLst/>
          </a:prstGeom>
          <a:noFill/>
          <a:ln>
            <a:noFill/>
          </a:ln>
        </p:spPr>
      </p:pic>
      <p:cxnSp>
        <p:nvCxnSpPr>
          <p:cNvPr id="62" name="Google Shape;62;p6"/>
          <p:cNvCxnSpPr/>
          <p:nvPr/>
        </p:nvCxnSpPr>
        <p:spPr>
          <a:xfrm>
            <a:off x="2474015" y="348272"/>
            <a:ext cx="0" cy="439800"/>
          </a:xfrm>
          <a:prstGeom prst="straightConnector1">
            <a:avLst/>
          </a:prstGeom>
          <a:noFill/>
          <a:ln w="12700" cap="flat" cmpd="sng">
            <a:solidFill>
              <a:srgbClr val="102D69"/>
            </a:solidFill>
            <a:prstDash val="solid"/>
            <a:miter lim="800000"/>
            <a:headEnd type="none" w="sm" len="sm"/>
            <a:tailEnd type="none" w="sm" len="sm"/>
          </a:ln>
        </p:spPr>
      </p:cxnSp>
      <p:cxnSp>
        <p:nvCxnSpPr>
          <p:cNvPr id="63" name="Google Shape;63;p6"/>
          <p:cNvCxnSpPr/>
          <p:nvPr/>
        </p:nvCxnSpPr>
        <p:spPr>
          <a:xfrm>
            <a:off x="4574562" y="348272"/>
            <a:ext cx="0" cy="439800"/>
          </a:xfrm>
          <a:prstGeom prst="straightConnector1">
            <a:avLst/>
          </a:prstGeom>
          <a:noFill/>
          <a:ln w="12700" cap="flat" cmpd="sng">
            <a:solidFill>
              <a:srgbClr val="102D69"/>
            </a:solidFill>
            <a:prstDash val="solid"/>
            <a:miter lim="800000"/>
            <a:headEnd type="none" w="sm" len="sm"/>
            <a:tailEnd type="none" w="sm" len="sm"/>
          </a:ln>
        </p:spPr>
      </p:cxnSp>
      <p:cxnSp>
        <p:nvCxnSpPr>
          <p:cNvPr id="64" name="Google Shape;64;p6"/>
          <p:cNvCxnSpPr/>
          <p:nvPr/>
        </p:nvCxnSpPr>
        <p:spPr>
          <a:xfrm>
            <a:off x="7707811" y="348272"/>
            <a:ext cx="0" cy="439800"/>
          </a:xfrm>
          <a:prstGeom prst="straightConnector1">
            <a:avLst/>
          </a:prstGeom>
          <a:noFill/>
          <a:ln w="12700" cap="flat" cmpd="sng">
            <a:solidFill>
              <a:srgbClr val="102D69"/>
            </a:solidFill>
            <a:prstDash val="solid"/>
            <a:miter lim="800000"/>
            <a:headEnd type="none" w="sm" len="sm"/>
            <a:tailEnd type="none" w="sm" len="sm"/>
          </a:ln>
        </p:spPr>
      </p:cxnSp>
      <p:sp>
        <p:nvSpPr>
          <p:cNvPr id="65" name="Google Shape;65;p6"/>
          <p:cNvSpPr txBox="1"/>
          <p:nvPr/>
        </p:nvSpPr>
        <p:spPr>
          <a:xfrm>
            <a:off x="7807651" y="399209"/>
            <a:ext cx="504000" cy="23100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fld id="{00000000-1234-1234-1234-123412341234}" type="slidenum">
              <a:rPr lang="ru" sz="1500">
                <a:solidFill>
                  <a:srgbClr val="102D69"/>
                </a:solidFill>
                <a:latin typeface="Arial"/>
                <a:ea typeface="Arial"/>
                <a:cs typeface="Arial"/>
                <a:sym typeface="Arial"/>
              </a:rPr>
              <a:t>‹#›</a:t>
            </a:fld>
            <a:endParaRPr sz="1500">
              <a:solidFill>
                <a:srgbClr val="102D69"/>
              </a:solidFill>
              <a:latin typeface="Arial"/>
              <a:ea typeface="Arial"/>
              <a:cs typeface="Arial"/>
              <a:sym typeface="Arial"/>
            </a:endParaRPr>
          </a:p>
        </p:txBody>
      </p:sp>
      <p:cxnSp>
        <p:nvCxnSpPr>
          <p:cNvPr id="66" name="Google Shape;66;p6"/>
          <p:cNvCxnSpPr/>
          <p:nvPr/>
        </p:nvCxnSpPr>
        <p:spPr>
          <a:xfrm>
            <a:off x="8732901" y="348272"/>
            <a:ext cx="0" cy="439800"/>
          </a:xfrm>
          <a:prstGeom prst="straightConnector1">
            <a:avLst/>
          </a:prstGeom>
          <a:noFill/>
          <a:ln w="12700" cap="flat" cmpd="sng">
            <a:solidFill>
              <a:srgbClr val="102D69"/>
            </a:solidFill>
            <a:prstDash val="solid"/>
            <a:miter lim="800000"/>
            <a:headEnd type="none" w="sm" len="sm"/>
            <a:tailEnd type="none" w="sm" len="sm"/>
          </a:ln>
        </p:spPr>
      </p:cxnSp>
      <p:sp>
        <p:nvSpPr>
          <p:cNvPr id="67" name="Google Shape;67;p6"/>
          <p:cNvSpPr txBox="1">
            <a:spLocks noGrp="1"/>
          </p:cNvSpPr>
          <p:nvPr>
            <p:ph type="body" idx="1"/>
          </p:nvPr>
        </p:nvSpPr>
        <p:spPr>
          <a:xfrm>
            <a:off x="857767" y="405678"/>
            <a:ext cx="1426500" cy="312000"/>
          </a:xfrm>
          <a:prstGeom prst="rect">
            <a:avLst/>
          </a:prstGeom>
          <a:noFill/>
          <a:ln>
            <a:noFill/>
          </a:ln>
        </p:spPr>
        <p:txBody>
          <a:bodyPr spcFirstLastPara="1" wrap="square" lIns="0" tIns="0" rIns="0" bIns="0" anchor="t" anchorCtr="0">
            <a:noAutofit/>
          </a:bodyPr>
          <a:lstStyle>
            <a:lvl1pPr marL="457200" marR="0" lvl="0" indent="-228600" algn="l">
              <a:lnSpc>
                <a:spcPct val="100000"/>
              </a:lnSpc>
              <a:spcBef>
                <a:spcPts val="0"/>
              </a:spcBef>
              <a:spcAft>
                <a:spcPts val="0"/>
              </a:spcAft>
              <a:buClr>
                <a:schemeClr val="dk1"/>
              </a:buClr>
              <a:buSzPts val="800"/>
              <a:buFont typeface="Arial"/>
              <a:buNone/>
              <a:defRPr sz="800" b="0" i="0">
                <a:latin typeface="Arial"/>
                <a:ea typeface="Arial"/>
                <a:cs typeface="Arial"/>
                <a:sym typeface="Arial"/>
              </a:defRPr>
            </a:lvl1pPr>
            <a:lvl2pPr marL="914400" lvl="1" indent="-228600" algn="l">
              <a:lnSpc>
                <a:spcPct val="100000"/>
              </a:lnSpc>
              <a:spcBef>
                <a:spcPts val="400"/>
              </a:spcBef>
              <a:spcAft>
                <a:spcPts val="0"/>
              </a:spcAft>
              <a:buClr>
                <a:schemeClr val="dk1"/>
              </a:buClr>
              <a:buSzPts val="800"/>
              <a:buNone/>
              <a:defRPr sz="800" b="0" i="0">
                <a:latin typeface="Arial"/>
                <a:ea typeface="Arial"/>
                <a:cs typeface="Arial"/>
                <a:sym typeface="Arial"/>
              </a:defRPr>
            </a:lvl2pPr>
            <a:lvl3pPr marL="1371600" lvl="2" indent="-228600" algn="l">
              <a:lnSpc>
                <a:spcPct val="100000"/>
              </a:lnSpc>
              <a:spcBef>
                <a:spcPts val="400"/>
              </a:spcBef>
              <a:spcAft>
                <a:spcPts val="0"/>
              </a:spcAft>
              <a:buClr>
                <a:schemeClr val="dk1"/>
              </a:buClr>
              <a:buSzPts val="800"/>
              <a:buNone/>
              <a:defRPr sz="800" b="0" i="0">
                <a:latin typeface="Arial"/>
                <a:ea typeface="Arial"/>
                <a:cs typeface="Arial"/>
                <a:sym typeface="Arial"/>
              </a:defRPr>
            </a:lvl3pPr>
            <a:lvl4pPr marL="1828800" lvl="3" indent="-228600" algn="l">
              <a:lnSpc>
                <a:spcPct val="100000"/>
              </a:lnSpc>
              <a:spcBef>
                <a:spcPts val="400"/>
              </a:spcBef>
              <a:spcAft>
                <a:spcPts val="0"/>
              </a:spcAft>
              <a:buClr>
                <a:schemeClr val="dk1"/>
              </a:buClr>
              <a:buSzPts val="800"/>
              <a:buNone/>
              <a:defRPr sz="800" b="0" i="0">
                <a:latin typeface="Arial"/>
                <a:ea typeface="Arial"/>
                <a:cs typeface="Arial"/>
                <a:sym typeface="Arial"/>
              </a:defRPr>
            </a:lvl4pPr>
            <a:lvl5pPr marL="2286000" lvl="4" indent="-228600" algn="l">
              <a:lnSpc>
                <a:spcPct val="100000"/>
              </a:lnSpc>
              <a:spcBef>
                <a:spcPts val="400"/>
              </a:spcBef>
              <a:spcAft>
                <a:spcPts val="0"/>
              </a:spcAft>
              <a:buClr>
                <a:schemeClr val="dk1"/>
              </a:buClr>
              <a:buSzPts val="800"/>
              <a:buNone/>
              <a:defRPr sz="800" b="0" i="0">
                <a:latin typeface="Arial"/>
                <a:ea typeface="Arial"/>
                <a:cs typeface="Arial"/>
                <a:sym typeface="Aria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68" name="Google Shape;68;p6"/>
          <p:cNvSpPr txBox="1">
            <a:spLocks noGrp="1"/>
          </p:cNvSpPr>
          <p:nvPr>
            <p:ph type="body" idx="2"/>
          </p:nvPr>
        </p:nvSpPr>
        <p:spPr>
          <a:xfrm>
            <a:off x="2594372" y="411540"/>
            <a:ext cx="1552500" cy="3060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rgbClr val="0E2D69"/>
              </a:buClr>
              <a:buSzPts val="800"/>
              <a:buNone/>
              <a:defRPr sz="800" b="0" i="0">
                <a:solidFill>
                  <a:srgbClr val="0E2D69"/>
                </a:solidFill>
                <a:latin typeface="Arial"/>
                <a:ea typeface="Arial"/>
                <a:cs typeface="Arial"/>
                <a:sym typeface="Arial"/>
              </a:defRPr>
            </a:lvl1pPr>
            <a:lvl2pPr marL="914400" lvl="1" indent="-228600" algn="l">
              <a:lnSpc>
                <a:spcPct val="90000"/>
              </a:lnSpc>
              <a:spcBef>
                <a:spcPts val="400"/>
              </a:spcBef>
              <a:spcAft>
                <a:spcPts val="0"/>
              </a:spcAft>
              <a:buClr>
                <a:srgbClr val="0E2D69"/>
              </a:buClr>
              <a:buSzPts val="800"/>
              <a:buNone/>
              <a:defRPr sz="800" b="0" i="0">
                <a:solidFill>
                  <a:srgbClr val="0E2D69"/>
                </a:solidFill>
                <a:latin typeface="Arial"/>
                <a:ea typeface="Arial"/>
                <a:cs typeface="Arial"/>
                <a:sym typeface="Arial"/>
              </a:defRPr>
            </a:lvl2pPr>
            <a:lvl3pPr marL="1371600" lvl="2" indent="-228600" algn="l">
              <a:lnSpc>
                <a:spcPct val="90000"/>
              </a:lnSpc>
              <a:spcBef>
                <a:spcPts val="400"/>
              </a:spcBef>
              <a:spcAft>
                <a:spcPts val="0"/>
              </a:spcAft>
              <a:buClr>
                <a:srgbClr val="0E2D69"/>
              </a:buClr>
              <a:buSzPts val="800"/>
              <a:buNone/>
              <a:defRPr sz="800" b="0" i="0">
                <a:solidFill>
                  <a:srgbClr val="0E2D69"/>
                </a:solidFill>
                <a:latin typeface="Arial"/>
                <a:ea typeface="Arial"/>
                <a:cs typeface="Arial"/>
                <a:sym typeface="Arial"/>
              </a:defRPr>
            </a:lvl3pPr>
            <a:lvl4pPr marL="1828800" lvl="3" indent="-228600" algn="l">
              <a:lnSpc>
                <a:spcPct val="90000"/>
              </a:lnSpc>
              <a:spcBef>
                <a:spcPts val="400"/>
              </a:spcBef>
              <a:spcAft>
                <a:spcPts val="0"/>
              </a:spcAft>
              <a:buClr>
                <a:srgbClr val="0E2D69"/>
              </a:buClr>
              <a:buSzPts val="800"/>
              <a:buNone/>
              <a:defRPr sz="800" b="0" i="0">
                <a:solidFill>
                  <a:srgbClr val="0E2D69"/>
                </a:solidFill>
                <a:latin typeface="Arial"/>
                <a:ea typeface="Arial"/>
                <a:cs typeface="Arial"/>
                <a:sym typeface="Arial"/>
              </a:defRPr>
            </a:lvl4pPr>
            <a:lvl5pPr marL="2286000" lvl="4" indent="-228600" algn="l">
              <a:lnSpc>
                <a:spcPct val="90000"/>
              </a:lnSpc>
              <a:spcBef>
                <a:spcPts val="400"/>
              </a:spcBef>
              <a:spcAft>
                <a:spcPts val="0"/>
              </a:spcAft>
              <a:buClr>
                <a:srgbClr val="0E2D69"/>
              </a:buClr>
              <a:buSzPts val="800"/>
              <a:buNone/>
              <a:defRPr sz="800" b="0" i="0">
                <a:solidFill>
                  <a:srgbClr val="0E2D69"/>
                </a:solidFill>
                <a:latin typeface="Arial"/>
                <a:ea typeface="Arial"/>
                <a:cs typeface="Arial"/>
                <a:sym typeface="Aria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69" name="Google Shape;69;p6"/>
          <p:cNvSpPr txBox="1">
            <a:spLocks noGrp="1"/>
          </p:cNvSpPr>
          <p:nvPr>
            <p:ph type="body" idx="3"/>
          </p:nvPr>
        </p:nvSpPr>
        <p:spPr>
          <a:xfrm>
            <a:off x="4694919" y="411540"/>
            <a:ext cx="1552500" cy="3060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rgbClr val="0E2D69"/>
              </a:buClr>
              <a:buSzPts val="800"/>
              <a:buNone/>
              <a:defRPr sz="800" b="0" i="0">
                <a:solidFill>
                  <a:srgbClr val="0E2D69"/>
                </a:solidFill>
                <a:latin typeface="Arial"/>
                <a:ea typeface="Arial"/>
                <a:cs typeface="Arial"/>
                <a:sym typeface="Arial"/>
              </a:defRPr>
            </a:lvl1pPr>
            <a:lvl2pPr marL="914400" lvl="1" indent="-228600" algn="l">
              <a:lnSpc>
                <a:spcPct val="90000"/>
              </a:lnSpc>
              <a:spcBef>
                <a:spcPts val="400"/>
              </a:spcBef>
              <a:spcAft>
                <a:spcPts val="0"/>
              </a:spcAft>
              <a:buClr>
                <a:srgbClr val="0E2D69"/>
              </a:buClr>
              <a:buSzPts val="800"/>
              <a:buNone/>
              <a:defRPr sz="800" b="0" i="0">
                <a:solidFill>
                  <a:srgbClr val="0E2D69"/>
                </a:solidFill>
                <a:latin typeface="Arial"/>
                <a:ea typeface="Arial"/>
                <a:cs typeface="Arial"/>
                <a:sym typeface="Arial"/>
              </a:defRPr>
            </a:lvl2pPr>
            <a:lvl3pPr marL="1371600" lvl="2" indent="-228600" algn="l">
              <a:lnSpc>
                <a:spcPct val="90000"/>
              </a:lnSpc>
              <a:spcBef>
                <a:spcPts val="400"/>
              </a:spcBef>
              <a:spcAft>
                <a:spcPts val="0"/>
              </a:spcAft>
              <a:buClr>
                <a:srgbClr val="0E2D69"/>
              </a:buClr>
              <a:buSzPts val="800"/>
              <a:buNone/>
              <a:defRPr sz="800" b="0" i="0">
                <a:solidFill>
                  <a:srgbClr val="0E2D69"/>
                </a:solidFill>
                <a:latin typeface="Arial"/>
                <a:ea typeface="Arial"/>
                <a:cs typeface="Arial"/>
                <a:sym typeface="Arial"/>
              </a:defRPr>
            </a:lvl3pPr>
            <a:lvl4pPr marL="1828800" lvl="3" indent="-228600" algn="l">
              <a:lnSpc>
                <a:spcPct val="90000"/>
              </a:lnSpc>
              <a:spcBef>
                <a:spcPts val="400"/>
              </a:spcBef>
              <a:spcAft>
                <a:spcPts val="0"/>
              </a:spcAft>
              <a:buClr>
                <a:srgbClr val="0E2D69"/>
              </a:buClr>
              <a:buSzPts val="800"/>
              <a:buNone/>
              <a:defRPr sz="800" b="0" i="0">
                <a:solidFill>
                  <a:srgbClr val="0E2D69"/>
                </a:solidFill>
                <a:latin typeface="Arial"/>
                <a:ea typeface="Arial"/>
                <a:cs typeface="Arial"/>
                <a:sym typeface="Arial"/>
              </a:defRPr>
            </a:lvl4pPr>
            <a:lvl5pPr marL="2286000" lvl="4" indent="-228600" algn="l">
              <a:lnSpc>
                <a:spcPct val="90000"/>
              </a:lnSpc>
              <a:spcBef>
                <a:spcPts val="400"/>
              </a:spcBef>
              <a:spcAft>
                <a:spcPts val="0"/>
              </a:spcAft>
              <a:buClr>
                <a:srgbClr val="0E2D69"/>
              </a:buClr>
              <a:buSzPts val="800"/>
              <a:buNone/>
              <a:defRPr sz="800" b="0" i="0">
                <a:solidFill>
                  <a:srgbClr val="0E2D69"/>
                </a:solidFill>
                <a:latin typeface="Arial"/>
                <a:ea typeface="Arial"/>
                <a:cs typeface="Arial"/>
                <a:sym typeface="Aria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70" name="Google Shape;70;p6"/>
          <p:cNvSpPr txBox="1">
            <a:spLocks noGrp="1"/>
          </p:cNvSpPr>
          <p:nvPr>
            <p:ph type="title"/>
          </p:nvPr>
        </p:nvSpPr>
        <p:spPr>
          <a:xfrm>
            <a:off x="439424" y="1085843"/>
            <a:ext cx="3241800" cy="582900"/>
          </a:xfrm>
          <a:prstGeom prst="rect">
            <a:avLst/>
          </a:prstGeom>
          <a:noFill/>
          <a:ln>
            <a:noFill/>
          </a:ln>
        </p:spPr>
        <p:txBody>
          <a:bodyPr spcFirstLastPara="1" wrap="square" lIns="0" tIns="0" rIns="0" bIns="0" anchor="t" anchorCtr="0">
            <a:normAutofit/>
          </a:bodyPr>
          <a:lstStyle>
            <a:lvl1pPr lvl="0" algn="l">
              <a:lnSpc>
                <a:spcPct val="100000"/>
              </a:lnSpc>
              <a:spcBef>
                <a:spcPts val="0"/>
              </a:spcBef>
              <a:spcAft>
                <a:spcPts val="0"/>
              </a:spcAft>
              <a:buClr>
                <a:schemeClr val="dk1"/>
              </a:buClr>
              <a:buSzPts val="1800"/>
              <a:buFont typeface="Arial"/>
              <a:buNone/>
              <a:defRPr sz="1800" b="0" i="0">
                <a:latin typeface="Arial"/>
                <a:ea typeface="Arial"/>
                <a:cs typeface="Arial"/>
                <a:sym typeface="Aria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71" name="Google Shape;71;p6"/>
          <p:cNvSpPr txBox="1">
            <a:spLocks noGrp="1"/>
          </p:cNvSpPr>
          <p:nvPr>
            <p:ph type="body" idx="4"/>
          </p:nvPr>
        </p:nvSpPr>
        <p:spPr>
          <a:xfrm>
            <a:off x="439424" y="1784747"/>
            <a:ext cx="3241800" cy="1799400"/>
          </a:xfrm>
          <a:prstGeom prst="rect">
            <a:avLst/>
          </a:prstGeom>
          <a:noFill/>
          <a:ln>
            <a:noFill/>
          </a:ln>
        </p:spPr>
        <p:txBody>
          <a:bodyPr spcFirstLastPara="1" wrap="square" lIns="0" tIns="0" rIns="0" bIns="34275" anchor="t" anchorCtr="0">
            <a:normAutofit/>
          </a:bodyPr>
          <a:lstStyle>
            <a:lvl1pPr marL="457200" marR="0" lvl="0" indent="-228600" algn="l">
              <a:lnSpc>
                <a:spcPct val="100000"/>
              </a:lnSpc>
              <a:spcBef>
                <a:spcPts val="800"/>
              </a:spcBef>
              <a:spcAft>
                <a:spcPts val="0"/>
              </a:spcAft>
              <a:buClr>
                <a:srgbClr val="0E2D69"/>
              </a:buClr>
              <a:buSzPts val="1000"/>
              <a:buFont typeface="Arial"/>
              <a:buNone/>
              <a:defRPr sz="1000" b="0" i="0">
                <a:solidFill>
                  <a:srgbClr val="0E2D69"/>
                </a:solidFill>
                <a:latin typeface="Arial"/>
                <a:ea typeface="Arial"/>
                <a:cs typeface="Arial"/>
                <a:sym typeface="Arial"/>
              </a:defRPr>
            </a:lvl1pPr>
            <a:lvl2pPr marL="914400" lvl="1" indent="-228600" algn="l">
              <a:lnSpc>
                <a:spcPct val="100000"/>
              </a:lnSpc>
              <a:spcBef>
                <a:spcPts val="800"/>
              </a:spcBef>
              <a:spcAft>
                <a:spcPts val="0"/>
              </a:spcAft>
              <a:buClr>
                <a:srgbClr val="0E2D69"/>
              </a:buClr>
              <a:buSzPts val="1000"/>
              <a:buFont typeface="Arial"/>
              <a:buNone/>
              <a:defRPr sz="1000" b="0" i="0">
                <a:solidFill>
                  <a:srgbClr val="0E2D69"/>
                </a:solidFill>
                <a:latin typeface="Arial"/>
                <a:ea typeface="Arial"/>
                <a:cs typeface="Arial"/>
                <a:sym typeface="Arial"/>
              </a:defRPr>
            </a:lvl2pPr>
            <a:lvl3pPr marL="1371600" lvl="2" indent="-228600" algn="l">
              <a:lnSpc>
                <a:spcPct val="100000"/>
              </a:lnSpc>
              <a:spcBef>
                <a:spcPts val="800"/>
              </a:spcBef>
              <a:spcAft>
                <a:spcPts val="0"/>
              </a:spcAft>
              <a:buClr>
                <a:srgbClr val="0E2D69"/>
              </a:buClr>
              <a:buSzPts val="1000"/>
              <a:buFont typeface="Arial"/>
              <a:buNone/>
              <a:defRPr sz="1000" b="0" i="0">
                <a:solidFill>
                  <a:srgbClr val="0E2D69"/>
                </a:solidFill>
                <a:latin typeface="Arial"/>
                <a:ea typeface="Arial"/>
                <a:cs typeface="Arial"/>
                <a:sym typeface="Arial"/>
              </a:defRPr>
            </a:lvl3pPr>
            <a:lvl4pPr marL="1828800" lvl="3" indent="-228600" algn="l">
              <a:lnSpc>
                <a:spcPct val="100000"/>
              </a:lnSpc>
              <a:spcBef>
                <a:spcPts val="800"/>
              </a:spcBef>
              <a:spcAft>
                <a:spcPts val="0"/>
              </a:spcAft>
              <a:buClr>
                <a:srgbClr val="0E2D69"/>
              </a:buClr>
              <a:buSzPts val="1000"/>
              <a:buFont typeface="Arial"/>
              <a:buNone/>
              <a:defRPr sz="1000" b="0" i="0">
                <a:solidFill>
                  <a:srgbClr val="0E2D69"/>
                </a:solidFill>
                <a:latin typeface="Arial"/>
                <a:ea typeface="Arial"/>
                <a:cs typeface="Arial"/>
                <a:sym typeface="Arial"/>
              </a:defRPr>
            </a:lvl4pPr>
            <a:lvl5pPr marL="2286000" lvl="4" indent="-228600" algn="l">
              <a:lnSpc>
                <a:spcPct val="100000"/>
              </a:lnSpc>
              <a:spcBef>
                <a:spcPts val="800"/>
              </a:spcBef>
              <a:spcAft>
                <a:spcPts val="0"/>
              </a:spcAft>
              <a:buClr>
                <a:srgbClr val="0E2D69"/>
              </a:buClr>
              <a:buSzPts val="1000"/>
              <a:buFont typeface="Arial"/>
              <a:buNone/>
              <a:defRPr sz="1000" b="0" i="0">
                <a:solidFill>
                  <a:srgbClr val="0E2D69"/>
                </a:solidFill>
                <a:latin typeface="Arial"/>
                <a:ea typeface="Arial"/>
                <a:cs typeface="Arial"/>
                <a:sym typeface="Aria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72" name="Google Shape;72;p6"/>
          <p:cNvSpPr txBox="1">
            <a:spLocks noGrp="1"/>
          </p:cNvSpPr>
          <p:nvPr>
            <p:ph type="body" idx="5"/>
          </p:nvPr>
        </p:nvSpPr>
        <p:spPr>
          <a:xfrm>
            <a:off x="439423" y="3887437"/>
            <a:ext cx="2950800" cy="415500"/>
          </a:xfrm>
          <a:prstGeom prst="rect">
            <a:avLst/>
          </a:prstGeom>
          <a:noFill/>
          <a:ln>
            <a:noFill/>
          </a:ln>
        </p:spPr>
        <p:txBody>
          <a:bodyPr spcFirstLastPara="1" wrap="square" lIns="0" tIns="0" rIns="0" bIns="34275" anchor="t" anchorCtr="0">
            <a:normAutofit/>
          </a:bodyPr>
          <a:lstStyle>
            <a:lvl1pPr marL="457200" marR="0" lvl="0" indent="-228600" algn="l">
              <a:lnSpc>
                <a:spcPct val="100000"/>
              </a:lnSpc>
              <a:spcBef>
                <a:spcPts val="800"/>
              </a:spcBef>
              <a:spcAft>
                <a:spcPts val="0"/>
              </a:spcAft>
              <a:buClr>
                <a:srgbClr val="0E2D69"/>
              </a:buClr>
              <a:buSzPts val="800"/>
              <a:buFont typeface="Arial"/>
              <a:buNone/>
              <a:defRPr sz="800" b="0" i="0">
                <a:solidFill>
                  <a:srgbClr val="0E2D69"/>
                </a:solidFill>
                <a:latin typeface="Arial"/>
                <a:ea typeface="Arial"/>
                <a:cs typeface="Arial"/>
                <a:sym typeface="Arial"/>
              </a:defRPr>
            </a:lvl1pPr>
            <a:lvl2pPr marL="914400" lvl="1" indent="-228600" algn="l">
              <a:lnSpc>
                <a:spcPct val="100000"/>
              </a:lnSpc>
              <a:spcBef>
                <a:spcPts val="800"/>
              </a:spcBef>
              <a:spcAft>
                <a:spcPts val="0"/>
              </a:spcAft>
              <a:buClr>
                <a:srgbClr val="0E2D69"/>
              </a:buClr>
              <a:buSzPts val="1000"/>
              <a:buFont typeface="Arial"/>
              <a:buNone/>
              <a:defRPr sz="1000" b="0" i="0">
                <a:solidFill>
                  <a:srgbClr val="0E2D69"/>
                </a:solidFill>
                <a:latin typeface="Arial"/>
                <a:ea typeface="Arial"/>
                <a:cs typeface="Arial"/>
                <a:sym typeface="Arial"/>
              </a:defRPr>
            </a:lvl2pPr>
            <a:lvl3pPr marL="1371600" lvl="2" indent="-228600" algn="l">
              <a:lnSpc>
                <a:spcPct val="100000"/>
              </a:lnSpc>
              <a:spcBef>
                <a:spcPts val="800"/>
              </a:spcBef>
              <a:spcAft>
                <a:spcPts val="0"/>
              </a:spcAft>
              <a:buClr>
                <a:srgbClr val="0E2D69"/>
              </a:buClr>
              <a:buSzPts val="1000"/>
              <a:buFont typeface="Arial"/>
              <a:buNone/>
              <a:defRPr sz="1000" b="0" i="0">
                <a:solidFill>
                  <a:srgbClr val="0E2D69"/>
                </a:solidFill>
                <a:latin typeface="Arial"/>
                <a:ea typeface="Arial"/>
                <a:cs typeface="Arial"/>
                <a:sym typeface="Arial"/>
              </a:defRPr>
            </a:lvl3pPr>
            <a:lvl4pPr marL="1828800" lvl="3" indent="-228600" algn="l">
              <a:lnSpc>
                <a:spcPct val="100000"/>
              </a:lnSpc>
              <a:spcBef>
                <a:spcPts val="800"/>
              </a:spcBef>
              <a:spcAft>
                <a:spcPts val="0"/>
              </a:spcAft>
              <a:buClr>
                <a:srgbClr val="0E2D69"/>
              </a:buClr>
              <a:buSzPts val="1000"/>
              <a:buFont typeface="Arial"/>
              <a:buNone/>
              <a:defRPr sz="1000" b="0" i="0">
                <a:solidFill>
                  <a:srgbClr val="0E2D69"/>
                </a:solidFill>
                <a:latin typeface="Arial"/>
                <a:ea typeface="Arial"/>
                <a:cs typeface="Arial"/>
                <a:sym typeface="Arial"/>
              </a:defRPr>
            </a:lvl4pPr>
            <a:lvl5pPr marL="2286000" lvl="4" indent="-228600" algn="l">
              <a:lnSpc>
                <a:spcPct val="100000"/>
              </a:lnSpc>
              <a:spcBef>
                <a:spcPts val="800"/>
              </a:spcBef>
              <a:spcAft>
                <a:spcPts val="0"/>
              </a:spcAft>
              <a:buClr>
                <a:srgbClr val="0E2D69"/>
              </a:buClr>
              <a:buSzPts val="1000"/>
              <a:buFont typeface="Arial"/>
              <a:buNone/>
              <a:defRPr sz="1000" b="0" i="0">
                <a:solidFill>
                  <a:srgbClr val="0E2D69"/>
                </a:solidFill>
                <a:latin typeface="Arial"/>
                <a:ea typeface="Arial"/>
                <a:cs typeface="Arial"/>
                <a:sym typeface="Aria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73" name="Google Shape;73;p6"/>
          <p:cNvSpPr>
            <a:spLocks noGrp="1"/>
          </p:cNvSpPr>
          <p:nvPr>
            <p:ph type="chart" idx="6"/>
          </p:nvPr>
        </p:nvSpPr>
        <p:spPr>
          <a:xfrm>
            <a:off x="3954073" y="1085842"/>
            <a:ext cx="4778700" cy="32172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График_2">
  <p:cSld name="График_2">
    <p:bg>
      <p:bgPr>
        <a:blipFill>
          <a:blip r:embed="rId2">
            <a:alphaModFix/>
          </a:blip>
          <a:stretch>
            <a:fillRect/>
          </a:stretch>
        </a:blipFill>
        <a:effectLst/>
      </p:bgPr>
    </p:bg>
    <p:spTree>
      <p:nvGrpSpPr>
        <p:cNvPr id="1" name="Shape 74"/>
        <p:cNvGrpSpPr/>
        <p:nvPr/>
      </p:nvGrpSpPr>
      <p:grpSpPr>
        <a:xfrm>
          <a:off x="0" y="0"/>
          <a:ext cx="0" cy="0"/>
          <a:chOff x="0" y="0"/>
          <a:chExt cx="0" cy="0"/>
        </a:xfrm>
      </p:grpSpPr>
      <p:pic>
        <p:nvPicPr>
          <p:cNvPr id="75" name="Google Shape;75;p7" descr="Icon&#10;&#10;Description automatically generated"/>
          <p:cNvPicPr preferRelativeResize="0"/>
          <p:nvPr/>
        </p:nvPicPr>
        <p:blipFill rotWithShape="1">
          <a:blip r:embed="rId3">
            <a:alphaModFix/>
          </a:blip>
          <a:srcRect/>
          <a:stretch/>
        </p:blipFill>
        <p:spPr>
          <a:xfrm>
            <a:off x="387899" y="348272"/>
            <a:ext cx="336207" cy="336208"/>
          </a:xfrm>
          <a:prstGeom prst="rect">
            <a:avLst/>
          </a:prstGeom>
          <a:noFill/>
          <a:ln>
            <a:noFill/>
          </a:ln>
        </p:spPr>
      </p:pic>
      <p:cxnSp>
        <p:nvCxnSpPr>
          <p:cNvPr id="76" name="Google Shape;76;p7"/>
          <p:cNvCxnSpPr/>
          <p:nvPr/>
        </p:nvCxnSpPr>
        <p:spPr>
          <a:xfrm>
            <a:off x="2474015" y="348272"/>
            <a:ext cx="0" cy="439800"/>
          </a:xfrm>
          <a:prstGeom prst="straightConnector1">
            <a:avLst/>
          </a:prstGeom>
          <a:noFill/>
          <a:ln w="12700" cap="flat" cmpd="sng">
            <a:solidFill>
              <a:srgbClr val="102D69"/>
            </a:solidFill>
            <a:prstDash val="solid"/>
            <a:miter lim="800000"/>
            <a:headEnd type="none" w="sm" len="sm"/>
            <a:tailEnd type="none" w="sm" len="sm"/>
          </a:ln>
        </p:spPr>
      </p:cxnSp>
      <p:cxnSp>
        <p:nvCxnSpPr>
          <p:cNvPr id="77" name="Google Shape;77;p7"/>
          <p:cNvCxnSpPr/>
          <p:nvPr/>
        </p:nvCxnSpPr>
        <p:spPr>
          <a:xfrm>
            <a:off x="4574562" y="348272"/>
            <a:ext cx="0" cy="439800"/>
          </a:xfrm>
          <a:prstGeom prst="straightConnector1">
            <a:avLst/>
          </a:prstGeom>
          <a:noFill/>
          <a:ln w="12700" cap="flat" cmpd="sng">
            <a:solidFill>
              <a:srgbClr val="102D69"/>
            </a:solidFill>
            <a:prstDash val="solid"/>
            <a:miter lim="800000"/>
            <a:headEnd type="none" w="sm" len="sm"/>
            <a:tailEnd type="none" w="sm" len="sm"/>
          </a:ln>
        </p:spPr>
      </p:cxnSp>
      <p:cxnSp>
        <p:nvCxnSpPr>
          <p:cNvPr id="78" name="Google Shape;78;p7"/>
          <p:cNvCxnSpPr/>
          <p:nvPr/>
        </p:nvCxnSpPr>
        <p:spPr>
          <a:xfrm>
            <a:off x="7707811" y="348272"/>
            <a:ext cx="0" cy="439800"/>
          </a:xfrm>
          <a:prstGeom prst="straightConnector1">
            <a:avLst/>
          </a:prstGeom>
          <a:noFill/>
          <a:ln w="12700" cap="flat" cmpd="sng">
            <a:solidFill>
              <a:srgbClr val="102D69"/>
            </a:solidFill>
            <a:prstDash val="solid"/>
            <a:miter lim="800000"/>
            <a:headEnd type="none" w="sm" len="sm"/>
            <a:tailEnd type="none" w="sm" len="sm"/>
          </a:ln>
        </p:spPr>
      </p:cxnSp>
      <p:sp>
        <p:nvSpPr>
          <p:cNvPr id="79" name="Google Shape;79;p7"/>
          <p:cNvSpPr txBox="1"/>
          <p:nvPr/>
        </p:nvSpPr>
        <p:spPr>
          <a:xfrm>
            <a:off x="7807651" y="399209"/>
            <a:ext cx="504000" cy="23100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fld id="{00000000-1234-1234-1234-123412341234}" type="slidenum">
              <a:rPr lang="ru" sz="1500">
                <a:solidFill>
                  <a:srgbClr val="102D69"/>
                </a:solidFill>
                <a:latin typeface="Arial"/>
                <a:ea typeface="Arial"/>
                <a:cs typeface="Arial"/>
                <a:sym typeface="Arial"/>
              </a:rPr>
              <a:t>‹#›</a:t>
            </a:fld>
            <a:endParaRPr sz="1500">
              <a:solidFill>
                <a:srgbClr val="102D69"/>
              </a:solidFill>
              <a:latin typeface="Arial"/>
              <a:ea typeface="Arial"/>
              <a:cs typeface="Arial"/>
              <a:sym typeface="Arial"/>
            </a:endParaRPr>
          </a:p>
        </p:txBody>
      </p:sp>
      <p:cxnSp>
        <p:nvCxnSpPr>
          <p:cNvPr id="80" name="Google Shape;80;p7"/>
          <p:cNvCxnSpPr/>
          <p:nvPr/>
        </p:nvCxnSpPr>
        <p:spPr>
          <a:xfrm>
            <a:off x="8732901" y="348272"/>
            <a:ext cx="0" cy="439800"/>
          </a:xfrm>
          <a:prstGeom prst="straightConnector1">
            <a:avLst/>
          </a:prstGeom>
          <a:noFill/>
          <a:ln w="12700" cap="flat" cmpd="sng">
            <a:solidFill>
              <a:srgbClr val="102D69"/>
            </a:solidFill>
            <a:prstDash val="solid"/>
            <a:miter lim="800000"/>
            <a:headEnd type="none" w="sm" len="sm"/>
            <a:tailEnd type="none" w="sm" len="sm"/>
          </a:ln>
        </p:spPr>
      </p:cxnSp>
      <p:sp>
        <p:nvSpPr>
          <p:cNvPr id="81" name="Google Shape;81;p7"/>
          <p:cNvSpPr txBox="1">
            <a:spLocks noGrp="1"/>
          </p:cNvSpPr>
          <p:nvPr>
            <p:ph type="body" idx="1"/>
          </p:nvPr>
        </p:nvSpPr>
        <p:spPr>
          <a:xfrm>
            <a:off x="857767" y="405678"/>
            <a:ext cx="1426500" cy="312000"/>
          </a:xfrm>
          <a:prstGeom prst="rect">
            <a:avLst/>
          </a:prstGeom>
          <a:noFill/>
          <a:ln>
            <a:noFill/>
          </a:ln>
        </p:spPr>
        <p:txBody>
          <a:bodyPr spcFirstLastPara="1" wrap="square" lIns="0" tIns="0" rIns="0" bIns="0" anchor="t" anchorCtr="0">
            <a:noAutofit/>
          </a:bodyPr>
          <a:lstStyle>
            <a:lvl1pPr marL="457200" marR="0" lvl="0" indent="-228600" algn="l">
              <a:lnSpc>
                <a:spcPct val="100000"/>
              </a:lnSpc>
              <a:spcBef>
                <a:spcPts val="0"/>
              </a:spcBef>
              <a:spcAft>
                <a:spcPts val="0"/>
              </a:spcAft>
              <a:buClr>
                <a:schemeClr val="dk1"/>
              </a:buClr>
              <a:buSzPts val="800"/>
              <a:buFont typeface="Arial"/>
              <a:buNone/>
              <a:defRPr sz="800" b="0" i="0">
                <a:latin typeface="Arial"/>
                <a:ea typeface="Arial"/>
                <a:cs typeface="Arial"/>
                <a:sym typeface="Arial"/>
              </a:defRPr>
            </a:lvl1pPr>
            <a:lvl2pPr marL="914400" lvl="1" indent="-228600" algn="l">
              <a:lnSpc>
                <a:spcPct val="100000"/>
              </a:lnSpc>
              <a:spcBef>
                <a:spcPts val="400"/>
              </a:spcBef>
              <a:spcAft>
                <a:spcPts val="0"/>
              </a:spcAft>
              <a:buClr>
                <a:schemeClr val="dk1"/>
              </a:buClr>
              <a:buSzPts val="800"/>
              <a:buNone/>
              <a:defRPr sz="800" b="0" i="0">
                <a:latin typeface="Arial"/>
                <a:ea typeface="Arial"/>
                <a:cs typeface="Arial"/>
                <a:sym typeface="Arial"/>
              </a:defRPr>
            </a:lvl2pPr>
            <a:lvl3pPr marL="1371600" lvl="2" indent="-228600" algn="l">
              <a:lnSpc>
                <a:spcPct val="100000"/>
              </a:lnSpc>
              <a:spcBef>
                <a:spcPts val="400"/>
              </a:spcBef>
              <a:spcAft>
                <a:spcPts val="0"/>
              </a:spcAft>
              <a:buClr>
                <a:schemeClr val="dk1"/>
              </a:buClr>
              <a:buSzPts val="800"/>
              <a:buNone/>
              <a:defRPr sz="800" b="0" i="0">
                <a:latin typeface="Arial"/>
                <a:ea typeface="Arial"/>
                <a:cs typeface="Arial"/>
                <a:sym typeface="Arial"/>
              </a:defRPr>
            </a:lvl3pPr>
            <a:lvl4pPr marL="1828800" lvl="3" indent="-228600" algn="l">
              <a:lnSpc>
                <a:spcPct val="100000"/>
              </a:lnSpc>
              <a:spcBef>
                <a:spcPts val="400"/>
              </a:spcBef>
              <a:spcAft>
                <a:spcPts val="0"/>
              </a:spcAft>
              <a:buClr>
                <a:schemeClr val="dk1"/>
              </a:buClr>
              <a:buSzPts val="800"/>
              <a:buNone/>
              <a:defRPr sz="800" b="0" i="0">
                <a:latin typeface="Arial"/>
                <a:ea typeface="Arial"/>
                <a:cs typeface="Arial"/>
                <a:sym typeface="Arial"/>
              </a:defRPr>
            </a:lvl4pPr>
            <a:lvl5pPr marL="2286000" lvl="4" indent="-228600" algn="l">
              <a:lnSpc>
                <a:spcPct val="100000"/>
              </a:lnSpc>
              <a:spcBef>
                <a:spcPts val="400"/>
              </a:spcBef>
              <a:spcAft>
                <a:spcPts val="0"/>
              </a:spcAft>
              <a:buClr>
                <a:schemeClr val="dk1"/>
              </a:buClr>
              <a:buSzPts val="800"/>
              <a:buNone/>
              <a:defRPr sz="800" b="0" i="0">
                <a:latin typeface="Arial"/>
                <a:ea typeface="Arial"/>
                <a:cs typeface="Arial"/>
                <a:sym typeface="Aria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82" name="Google Shape;82;p7"/>
          <p:cNvSpPr txBox="1">
            <a:spLocks noGrp="1"/>
          </p:cNvSpPr>
          <p:nvPr>
            <p:ph type="body" idx="2"/>
          </p:nvPr>
        </p:nvSpPr>
        <p:spPr>
          <a:xfrm>
            <a:off x="2594372" y="411540"/>
            <a:ext cx="1552500" cy="3060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rgbClr val="0E2D69"/>
              </a:buClr>
              <a:buSzPts val="800"/>
              <a:buNone/>
              <a:defRPr sz="800" b="0" i="0">
                <a:solidFill>
                  <a:srgbClr val="0E2D69"/>
                </a:solidFill>
                <a:latin typeface="Arial"/>
                <a:ea typeface="Arial"/>
                <a:cs typeface="Arial"/>
                <a:sym typeface="Arial"/>
              </a:defRPr>
            </a:lvl1pPr>
            <a:lvl2pPr marL="914400" lvl="1" indent="-228600" algn="l">
              <a:lnSpc>
                <a:spcPct val="90000"/>
              </a:lnSpc>
              <a:spcBef>
                <a:spcPts val="400"/>
              </a:spcBef>
              <a:spcAft>
                <a:spcPts val="0"/>
              </a:spcAft>
              <a:buClr>
                <a:srgbClr val="0E2D69"/>
              </a:buClr>
              <a:buSzPts val="800"/>
              <a:buNone/>
              <a:defRPr sz="800" b="0" i="0">
                <a:solidFill>
                  <a:srgbClr val="0E2D69"/>
                </a:solidFill>
                <a:latin typeface="Arial"/>
                <a:ea typeface="Arial"/>
                <a:cs typeface="Arial"/>
                <a:sym typeface="Arial"/>
              </a:defRPr>
            </a:lvl2pPr>
            <a:lvl3pPr marL="1371600" lvl="2" indent="-228600" algn="l">
              <a:lnSpc>
                <a:spcPct val="90000"/>
              </a:lnSpc>
              <a:spcBef>
                <a:spcPts val="400"/>
              </a:spcBef>
              <a:spcAft>
                <a:spcPts val="0"/>
              </a:spcAft>
              <a:buClr>
                <a:srgbClr val="0E2D69"/>
              </a:buClr>
              <a:buSzPts val="800"/>
              <a:buNone/>
              <a:defRPr sz="800" b="0" i="0">
                <a:solidFill>
                  <a:srgbClr val="0E2D69"/>
                </a:solidFill>
                <a:latin typeface="Arial"/>
                <a:ea typeface="Arial"/>
                <a:cs typeface="Arial"/>
                <a:sym typeface="Arial"/>
              </a:defRPr>
            </a:lvl3pPr>
            <a:lvl4pPr marL="1828800" lvl="3" indent="-228600" algn="l">
              <a:lnSpc>
                <a:spcPct val="90000"/>
              </a:lnSpc>
              <a:spcBef>
                <a:spcPts val="400"/>
              </a:spcBef>
              <a:spcAft>
                <a:spcPts val="0"/>
              </a:spcAft>
              <a:buClr>
                <a:srgbClr val="0E2D69"/>
              </a:buClr>
              <a:buSzPts val="800"/>
              <a:buNone/>
              <a:defRPr sz="800" b="0" i="0">
                <a:solidFill>
                  <a:srgbClr val="0E2D69"/>
                </a:solidFill>
                <a:latin typeface="Arial"/>
                <a:ea typeface="Arial"/>
                <a:cs typeface="Arial"/>
                <a:sym typeface="Arial"/>
              </a:defRPr>
            </a:lvl4pPr>
            <a:lvl5pPr marL="2286000" lvl="4" indent="-228600" algn="l">
              <a:lnSpc>
                <a:spcPct val="90000"/>
              </a:lnSpc>
              <a:spcBef>
                <a:spcPts val="400"/>
              </a:spcBef>
              <a:spcAft>
                <a:spcPts val="0"/>
              </a:spcAft>
              <a:buClr>
                <a:srgbClr val="0E2D69"/>
              </a:buClr>
              <a:buSzPts val="800"/>
              <a:buNone/>
              <a:defRPr sz="800" b="0" i="0">
                <a:solidFill>
                  <a:srgbClr val="0E2D69"/>
                </a:solidFill>
                <a:latin typeface="Arial"/>
                <a:ea typeface="Arial"/>
                <a:cs typeface="Arial"/>
                <a:sym typeface="Aria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83" name="Google Shape;83;p7"/>
          <p:cNvSpPr txBox="1">
            <a:spLocks noGrp="1"/>
          </p:cNvSpPr>
          <p:nvPr>
            <p:ph type="body" idx="3"/>
          </p:nvPr>
        </p:nvSpPr>
        <p:spPr>
          <a:xfrm>
            <a:off x="4694919" y="411540"/>
            <a:ext cx="1552500" cy="3060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rgbClr val="0E2D69"/>
              </a:buClr>
              <a:buSzPts val="800"/>
              <a:buNone/>
              <a:defRPr sz="800" b="0" i="0">
                <a:solidFill>
                  <a:srgbClr val="0E2D69"/>
                </a:solidFill>
                <a:latin typeface="Arial"/>
                <a:ea typeface="Arial"/>
                <a:cs typeface="Arial"/>
                <a:sym typeface="Arial"/>
              </a:defRPr>
            </a:lvl1pPr>
            <a:lvl2pPr marL="914400" lvl="1" indent="-228600" algn="l">
              <a:lnSpc>
                <a:spcPct val="90000"/>
              </a:lnSpc>
              <a:spcBef>
                <a:spcPts val="400"/>
              </a:spcBef>
              <a:spcAft>
                <a:spcPts val="0"/>
              </a:spcAft>
              <a:buClr>
                <a:srgbClr val="0E2D69"/>
              </a:buClr>
              <a:buSzPts val="800"/>
              <a:buNone/>
              <a:defRPr sz="800" b="0" i="0">
                <a:solidFill>
                  <a:srgbClr val="0E2D69"/>
                </a:solidFill>
                <a:latin typeface="Arial"/>
                <a:ea typeface="Arial"/>
                <a:cs typeface="Arial"/>
                <a:sym typeface="Arial"/>
              </a:defRPr>
            </a:lvl2pPr>
            <a:lvl3pPr marL="1371600" lvl="2" indent="-228600" algn="l">
              <a:lnSpc>
                <a:spcPct val="90000"/>
              </a:lnSpc>
              <a:spcBef>
                <a:spcPts val="400"/>
              </a:spcBef>
              <a:spcAft>
                <a:spcPts val="0"/>
              </a:spcAft>
              <a:buClr>
                <a:srgbClr val="0E2D69"/>
              </a:buClr>
              <a:buSzPts val="800"/>
              <a:buNone/>
              <a:defRPr sz="800" b="0" i="0">
                <a:solidFill>
                  <a:srgbClr val="0E2D69"/>
                </a:solidFill>
                <a:latin typeface="Arial"/>
                <a:ea typeface="Arial"/>
                <a:cs typeface="Arial"/>
                <a:sym typeface="Arial"/>
              </a:defRPr>
            </a:lvl3pPr>
            <a:lvl4pPr marL="1828800" lvl="3" indent="-228600" algn="l">
              <a:lnSpc>
                <a:spcPct val="90000"/>
              </a:lnSpc>
              <a:spcBef>
                <a:spcPts val="400"/>
              </a:spcBef>
              <a:spcAft>
                <a:spcPts val="0"/>
              </a:spcAft>
              <a:buClr>
                <a:srgbClr val="0E2D69"/>
              </a:buClr>
              <a:buSzPts val="800"/>
              <a:buNone/>
              <a:defRPr sz="800" b="0" i="0">
                <a:solidFill>
                  <a:srgbClr val="0E2D69"/>
                </a:solidFill>
                <a:latin typeface="Arial"/>
                <a:ea typeface="Arial"/>
                <a:cs typeface="Arial"/>
                <a:sym typeface="Arial"/>
              </a:defRPr>
            </a:lvl4pPr>
            <a:lvl5pPr marL="2286000" lvl="4" indent="-228600" algn="l">
              <a:lnSpc>
                <a:spcPct val="90000"/>
              </a:lnSpc>
              <a:spcBef>
                <a:spcPts val="400"/>
              </a:spcBef>
              <a:spcAft>
                <a:spcPts val="0"/>
              </a:spcAft>
              <a:buClr>
                <a:srgbClr val="0E2D69"/>
              </a:buClr>
              <a:buSzPts val="800"/>
              <a:buNone/>
              <a:defRPr sz="800" b="0" i="0">
                <a:solidFill>
                  <a:srgbClr val="0E2D69"/>
                </a:solidFill>
                <a:latin typeface="Arial"/>
                <a:ea typeface="Arial"/>
                <a:cs typeface="Arial"/>
                <a:sym typeface="Aria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84" name="Google Shape;84;p7"/>
          <p:cNvSpPr txBox="1">
            <a:spLocks noGrp="1"/>
          </p:cNvSpPr>
          <p:nvPr>
            <p:ph type="body" idx="4"/>
          </p:nvPr>
        </p:nvSpPr>
        <p:spPr>
          <a:xfrm>
            <a:off x="439423" y="3887437"/>
            <a:ext cx="2950800" cy="415500"/>
          </a:xfrm>
          <a:prstGeom prst="rect">
            <a:avLst/>
          </a:prstGeom>
          <a:noFill/>
          <a:ln>
            <a:noFill/>
          </a:ln>
        </p:spPr>
        <p:txBody>
          <a:bodyPr spcFirstLastPara="1" wrap="square" lIns="0" tIns="0" rIns="0" bIns="34275" anchor="t" anchorCtr="0">
            <a:normAutofit/>
          </a:bodyPr>
          <a:lstStyle>
            <a:lvl1pPr marL="457200" marR="0" lvl="0" indent="-228600" algn="l">
              <a:lnSpc>
                <a:spcPct val="100000"/>
              </a:lnSpc>
              <a:spcBef>
                <a:spcPts val="800"/>
              </a:spcBef>
              <a:spcAft>
                <a:spcPts val="0"/>
              </a:spcAft>
              <a:buClr>
                <a:srgbClr val="0E2D69"/>
              </a:buClr>
              <a:buSzPts val="800"/>
              <a:buFont typeface="Arial"/>
              <a:buNone/>
              <a:defRPr sz="800" b="0" i="0">
                <a:solidFill>
                  <a:srgbClr val="0E2D69"/>
                </a:solidFill>
                <a:latin typeface="Arial"/>
                <a:ea typeface="Arial"/>
                <a:cs typeface="Arial"/>
                <a:sym typeface="Arial"/>
              </a:defRPr>
            </a:lvl1pPr>
            <a:lvl2pPr marL="914400" lvl="1" indent="-228600" algn="l">
              <a:lnSpc>
                <a:spcPct val="100000"/>
              </a:lnSpc>
              <a:spcBef>
                <a:spcPts val="800"/>
              </a:spcBef>
              <a:spcAft>
                <a:spcPts val="0"/>
              </a:spcAft>
              <a:buClr>
                <a:srgbClr val="0E2D69"/>
              </a:buClr>
              <a:buSzPts val="1000"/>
              <a:buFont typeface="Arial"/>
              <a:buNone/>
              <a:defRPr sz="1000" b="0" i="0">
                <a:solidFill>
                  <a:srgbClr val="0E2D69"/>
                </a:solidFill>
                <a:latin typeface="Arial"/>
                <a:ea typeface="Arial"/>
                <a:cs typeface="Arial"/>
                <a:sym typeface="Arial"/>
              </a:defRPr>
            </a:lvl2pPr>
            <a:lvl3pPr marL="1371600" lvl="2" indent="-228600" algn="l">
              <a:lnSpc>
                <a:spcPct val="100000"/>
              </a:lnSpc>
              <a:spcBef>
                <a:spcPts val="800"/>
              </a:spcBef>
              <a:spcAft>
                <a:spcPts val="0"/>
              </a:spcAft>
              <a:buClr>
                <a:srgbClr val="0E2D69"/>
              </a:buClr>
              <a:buSzPts val="1000"/>
              <a:buFont typeface="Arial"/>
              <a:buNone/>
              <a:defRPr sz="1000" b="0" i="0">
                <a:solidFill>
                  <a:srgbClr val="0E2D69"/>
                </a:solidFill>
                <a:latin typeface="Arial"/>
                <a:ea typeface="Arial"/>
                <a:cs typeface="Arial"/>
                <a:sym typeface="Arial"/>
              </a:defRPr>
            </a:lvl3pPr>
            <a:lvl4pPr marL="1828800" lvl="3" indent="-228600" algn="l">
              <a:lnSpc>
                <a:spcPct val="100000"/>
              </a:lnSpc>
              <a:spcBef>
                <a:spcPts val="800"/>
              </a:spcBef>
              <a:spcAft>
                <a:spcPts val="0"/>
              </a:spcAft>
              <a:buClr>
                <a:srgbClr val="0E2D69"/>
              </a:buClr>
              <a:buSzPts val="1000"/>
              <a:buFont typeface="Arial"/>
              <a:buNone/>
              <a:defRPr sz="1000" b="0" i="0">
                <a:solidFill>
                  <a:srgbClr val="0E2D69"/>
                </a:solidFill>
                <a:latin typeface="Arial"/>
                <a:ea typeface="Arial"/>
                <a:cs typeface="Arial"/>
                <a:sym typeface="Arial"/>
              </a:defRPr>
            </a:lvl4pPr>
            <a:lvl5pPr marL="2286000" lvl="4" indent="-228600" algn="l">
              <a:lnSpc>
                <a:spcPct val="100000"/>
              </a:lnSpc>
              <a:spcBef>
                <a:spcPts val="800"/>
              </a:spcBef>
              <a:spcAft>
                <a:spcPts val="0"/>
              </a:spcAft>
              <a:buClr>
                <a:srgbClr val="0E2D69"/>
              </a:buClr>
              <a:buSzPts val="1000"/>
              <a:buFont typeface="Arial"/>
              <a:buNone/>
              <a:defRPr sz="1000" b="0" i="0">
                <a:solidFill>
                  <a:srgbClr val="0E2D69"/>
                </a:solidFill>
                <a:latin typeface="Arial"/>
                <a:ea typeface="Arial"/>
                <a:cs typeface="Arial"/>
                <a:sym typeface="Aria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85" name="Google Shape;85;p7"/>
          <p:cNvSpPr>
            <a:spLocks noGrp="1"/>
          </p:cNvSpPr>
          <p:nvPr>
            <p:ph type="chart" idx="5"/>
          </p:nvPr>
        </p:nvSpPr>
        <p:spPr>
          <a:xfrm>
            <a:off x="3954073" y="1085842"/>
            <a:ext cx="4778700" cy="32172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86" name="Google Shape;86;p7"/>
          <p:cNvSpPr txBox="1">
            <a:spLocks noGrp="1"/>
          </p:cNvSpPr>
          <p:nvPr>
            <p:ph type="body" idx="6"/>
          </p:nvPr>
        </p:nvSpPr>
        <p:spPr>
          <a:xfrm>
            <a:off x="439341" y="1085298"/>
            <a:ext cx="3242100" cy="527400"/>
          </a:xfrm>
          <a:prstGeom prst="rect">
            <a:avLst/>
          </a:prstGeom>
          <a:noFill/>
          <a:ln>
            <a:noFill/>
          </a:ln>
        </p:spPr>
        <p:txBody>
          <a:bodyPr spcFirstLastPara="1" wrap="square" lIns="68575" tIns="34275" rIns="68575" bIns="34275" anchor="t" anchorCtr="0">
            <a:noAutofit/>
          </a:bodyPr>
          <a:lstStyle>
            <a:lvl1pPr marL="457200" lvl="0" indent="-228600" algn="l">
              <a:lnSpc>
                <a:spcPct val="90000"/>
              </a:lnSpc>
              <a:spcBef>
                <a:spcPts val="800"/>
              </a:spcBef>
              <a:spcAft>
                <a:spcPts val="0"/>
              </a:spcAft>
              <a:buClr>
                <a:srgbClr val="0E2D69"/>
              </a:buClr>
              <a:buSzPts val="1200"/>
              <a:buNone/>
              <a:defRPr sz="1200" b="0" i="0">
                <a:solidFill>
                  <a:srgbClr val="0E2D69"/>
                </a:solidFill>
                <a:latin typeface="Arial"/>
                <a:ea typeface="Arial"/>
                <a:cs typeface="Arial"/>
                <a:sym typeface="Arial"/>
              </a:defRPr>
            </a:lvl1pPr>
            <a:lvl2pPr marL="914400" lvl="1" indent="-304800" algn="l">
              <a:lnSpc>
                <a:spcPct val="90000"/>
              </a:lnSpc>
              <a:spcBef>
                <a:spcPts val="400"/>
              </a:spcBef>
              <a:spcAft>
                <a:spcPts val="0"/>
              </a:spcAft>
              <a:buClr>
                <a:srgbClr val="0E2D69"/>
              </a:buClr>
              <a:buSzPts val="1200"/>
              <a:buChar char="•"/>
              <a:defRPr sz="1200" b="0" i="0">
                <a:solidFill>
                  <a:srgbClr val="0E2D69"/>
                </a:solidFill>
                <a:latin typeface="Arial"/>
                <a:ea typeface="Arial"/>
                <a:cs typeface="Arial"/>
                <a:sym typeface="Arial"/>
              </a:defRPr>
            </a:lvl2pPr>
            <a:lvl3pPr marL="1371600" lvl="2" indent="-304800" algn="l">
              <a:lnSpc>
                <a:spcPct val="90000"/>
              </a:lnSpc>
              <a:spcBef>
                <a:spcPts val="400"/>
              </a:spcBef>
              <a:spcAft>
                <a:spcPts val="0"/>
              </a:spcAft>
              <a:buClr>
                <a:srgbClr val="0E2D69"/>
              </a:buClr>
              <a:buSzPts val="1200"/>
              <a:buChar char="•"/>
              <a:defRPr sz="1200" b="0" i="0">
                <a:solidFill>
                  <a:srgbClr val="0E2D69"/>
                </a:solidFill>
                <a:latin typeface="Arial"/>
                <a:ea typeface="Arial"/>
                <a:cs typeface="Arial"/>
                <a:sym typeface="Arial"/>
              </a:defRPr>
            </a:lvl3pPr>
            <a:lvl4pPr marL="1828800" lvl="3" indent="-304800" algn="l">
              <a:lnSpc>
                <a:spcPct val="90000"/>
              </a:lnSpc>
              <a:spcBef>
                <a:spcPts val="400"/>
              </a:spcBef>
              <a:spcAft>
                <a:spcPts val="0"/>
              </a:spcAft>
              <a:buClr>
                <a:srgbClr val="0E2D69"/>
              </a:buClr>
              <a:buSzPts val="1200"/>
              <a:buChar char="•"/>
              <a:defRPr sz="1200" b="0" i="0">
                <a:solidFill>
                  <a:srgbClr val="0E2D69"/>
                </a:solidFill>
                <a:latin typeface="Arial"/>
                <a:ea typeface="Arial"/>
                <a:cs typeface="Arial"/>
                <a:sym typeface="Arial"/>
              </a:defRPr>
            </a:lvl4pPr>
            <a:lvl5pPr marL="2286000" lvl="4" indent="-304800" algn="l">
              <a:lnSpc>
                <a:spcPct val="90000"/>
              </a:lnSpc>
              <a:spcBef>
                <a:spcPts val="400"/>
              </a:spcBef>
              <a:spcAft>
                <a:spcPts val="0"/>
              </a:spcAft>
              <a:buClr>
                <a:srgbClr val="0E2D69"/>
              </a:buClr>
              <a:buSzPts val="1200"/>
              <a:buChar char="•"/>
              <a:defRPr sz="1200" b="0" i="0">
                <a:solidFill>
                  <a:srgbClr val="0E2D69"/>
                </a:solidFill>
                <a:latin typeface="Arial"/>
                <a:ea typeface="Arial"/>
                <a:cs typeface="Arial"/>
                <a:sym typeface="Aria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87" name="Google Shape;87;p7"/>
          <p:cNvSpPr txBox="1">
            <a:spLocks noGrp="1"/>
          </p:cNvSpPr>
          <p:nvPr>
            <p:ph type="body" idx="7"/>
          </p:nvPr>
        </p:nvSpPr>
        <p:spPr>
          <a:xfrm>
            <a:off x="439424" y="1784747"/>
            <a:ext cx="3241800" cy="1799400"/>
          </a:xfrm>
          <a:prstGeom prst="rect">
            <a:avLst/>
          </a:prstGeom>
          <a:noFill/>
          <a:ln>
            <a:noFill/>
          </a:ln>
        </p:spPr>
        <p:txBody>
          <a:bodyPr spcFirstLastPara="1" wrap="square" lIns="0" tIns="0" rIns="0" bIns="34275" anchor="t" anchorCtr="0">
            <a:normAutofit/>
          </a:bodyPr>
          <a:lstStyle>
            <a:lvl1pPr marL="457200" marR="0" lvl="0" indent="-228600" algn="l">
              <a:lnSpc>
                <a:spcPct val="100000"/>
              </a:lnSpc>
              <a:spcBef>
                <a:spcPts val="800"/>
              </a:spcBef>
              <a:spcAft>
                <a:spcPts val="0"/>
              </a:spcAft>
              <a:buClr>
                <a:srgbClr val="0E2D69"/>
              </a:buClr>
              <a:buSzPts val="1000"/>
              <a:buFont typeface="Arial"/>
              <a:buNone/>
              <a:defRPr sz="1000" b="0" i="0">
                <a:solidFill>
                  <a:srgbClr val="0E2D69"/>
                </a:solidFill>
                <a:latin typeface="Arial"/>
                <a:ea typeface="Arial"/>
                <a:cs typeface="Arial"/>
                <a:sym typeface="Arial"/>
              </a:defRPr>
            </a:lvl1pPr>
            <a:lvl2pPr marL="914400" lvl="1" indent="-228600" algn="l">
              <a:lnSpc>
                <a:spcPct val="100000"/>
              </a:lnSpc>
              <a:spcBef>
                <a:spcPts val="800"/>
              </a:spcBef>
              <a:spcAft>
                <a:spcPts val="0"/>
              </a:spcAft>
              <a:buClr>
                <a:srgbClr val="0E2D69"/>
              </a:buClr>
              <a:buSzPts val="1000"/>
              <a:buFont typeface="Arial"/>
              <a:buNone/>
              <a:defRPr sz="1000" b="0" i="0">
                <a:solidFill>
                  <a:srgbClr val="0E2D69"/>
                </a:solidFill>
                <a:latin typeface="Arial"/>
                <a:ea typeface="Arial"/>
                <a:cs typeface="Arial"/>
                <a:sym typeface="Arial"/>
              </a:defRPr>
            </a:lvl2pPr>
            <a:lvl3pPr marL="1371600" lvl="2" indent="-228600" algn="l">
              <a:lnSpc>
                <a:spcPct val="100000"/>
              </a:lnSpc>
              <a:spcBef>
                <a:spcPts val="800"/>
              </a:spcBef>
              <a:spcAft>
                <a:spcPts val="0"/>
              </a:spcAft>
              <a:buClr>
                <a:srgbClr val="0E2D69"/>
              </a:buClr>
              <a:buSzPts val="1000"/>
              <a:buFont typeface="Arial"/>
              <a:buNone/>
              <a:defRPr sz="1000" b="0" i="0">
                <a:solidFill>
                  <a:srgbClr val="0E2D69"/>
                </a:solidFill>
                <a:latin typeface="Arial"/>
                <a:ea typeface="Arial"/>
                <a:cs typeface="Arial"/>
                <a:sym typeface="Arial"/>
              </a:defRPr>
            </a:lvl3pPr>
            <a:lvl4pPr marL="1828800" lvl="3" indent="-228600" algn="l">
              <a:lnSpc>
                <a:spcPct val="100000"/>
              </a:lnSpc>
              <a:spcBef>
                <a:spcPts val="800"/>
              </a:spcBef>
              <a:spcAft>
                <a:spcPts val="0"/>
              </a:spcAft>
              <a:buClr>
                <a:srgbClr val="0E2D69"/>
              </a:buClr>
              <a:buSzPts val="1000"/>
              <a:buFont typeface="Arial"/>
              <a:buNone/>
              <a:defRPr sz="1000" b="0" i="0">
                <a:solidFill>
                  <a:srgbClr val="0E2D69"/>
                </a:solidFill>
                <a:latin typeface="Arial"/>
                <a:ea typeface="Arial"/>
                <a:cs typeface="Arial"/>
                <a:sym typeface="Arial"/>
              </a:defRPr>
            </a:lvl4pPr>
            <a:lvl5pPr marL="2286000" lvl="4" indent="-228600" algn="l">
              <a:lnSpc>
                <a:spcPct val="100000"/>
              </a:lnSpc>
              <a:spcBef>
                <a:spcPts val="800"/>
              </a:spcBef>
              <a:spcAft>
                <a:spcPts val="0"/>
              </a:spcAft>
              <a:buClr>
                <a:srgbClr val="0E2D69"/>
              </a:buClr>
              <a:buSzPts val="1000"/>
              <a:buFont typeface="Arial"/>
              <a:buNone/>
              <a:defRPr sz="1000" b="0" i="0">
                <a:solidFill>
                  <a:srgbClr val="0E2D69"/>
                </a:solidFill>
                <a:latin typeface="Arial"/>
                <a:ea typeface="Arial"/>
                <a:cs typeface="Arial"/>
                <a:sym typeface="Aria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Цифры">
  <p:cSld name="Цифры">
    <p:bg>
      <p:bgPr>
        <a:blipFill>
          <a:blip r:embed="rId2">
            <a:alphaModFix/>
          </a:blip>
          <a:stretch>
            <a:fillRect/>
          </a:stretch>
        </a:blipFill>
        <a:effectLst/>
      </p:bgPr>
    </p:bg>
    <p:spTree>
      <p:nvGrpSpPr>
        <p:cNvPr id="1" name="Shape 88"/>
        <p:cNvGrpSpPr/>
        <p:nvPr/>
      </p:nvGrpSpPr>
      <p:grpSpPr>
        <a:xfrm>
          <a:off x="0" y="0"/>
          <a:ext cx="0" cy="0"/>
          <a:chOff x="0" y="0"/>
          <a:chExt cx="0" cy="0"/>
        </a:xfrm>
      </p:grpSpPr>
      <p:pic>
        <p:nvPicPr>
          <p:cNvPr id="89" name="Google Shape;89;p8" descr="Icon&#10;&#10;Description automatically generated"/>
          <p:cNvPicPr preferRelativeResize="0"/>
          <p:nvPr/>
        </p:nvPicPr>
        <p:blipFill rotWithShape="1">
          <a:blip r:embed="rId3">
            <a:alphaModFix/>
          </a:blip>
          <a:srcRect/>
          <a:stretch/>
        </p:blipFill>
        <p:spPr>
          <a:xfrm>
            <a:off x="387899" y="348272"/>
            <a:ext cx="336207" cy="336208"/>
          </a:xfrm>
          <a:prstGeom prst="rect">
            <a:avLst/>
          </a:prstGeom>
          <a:noFill/>
          <a:ln>
            <a:noFill/>
          </a:ln>
        </p:spPr>
      </p:pic>
      <p:cxnSp>
        <p:nvCxnSpPr>
          <p:cNvPr id="90" name="Google Shape;90;p8"/>
          <p:cNvCxnSpPr/>
          <p:nvPr/>
        </p:nvCxnSpPr>
        <p:spPr>
          <a:xfrm>
            <a:off x="2474015" y="348272"/>
            <a:ext cx="0" cy="439800"/>
          </a:xfrm>
          <a:prstGeom prst="straightConnector1">
            <a:avLst/>
          </a:prstGeom>
          <a:noFill/>
          <a:ln w="12700" cap="flat" cmpd="sng">
            <a:solidFill>
              <a:srgbClr val="102D69"/>
            </a:solidFill>
            <a:prstDash val="solid"/>
            <a:miter lim="800000"/>
            <a:headEnd type="none" w="sm" len="sm"/>
            <a:tailEnd type="none" w="sm" len="sm"/>
          </a:ln>
        </p:spPr>
      </p:cxnSp>
      <p:cxnSp>
        <p:nvCxnSpPr>
          <p:cNvPr id="91" name="Google Shape;91;p8"/>
          <p:cNvCxnSpPr/>
          <p:nvPr/>
        </p:nvCxnSpPr>
        <p:spPr>
          <a:xfrm>
            <a:off x="4574562" y="348272"/>
            <a:ext cx="0" cy="439800"/>
          </a:xfrm>
          <a:prstGeom prst="straightConnector1">
            <a:avLst/>
          </a:prstGeom>
          <a:noFill/>
          <a:ln w="12700" cap="flat" cmpd="sng">
            <a:solidFill>
              <a:srgbClr val="102D69"/>
            </a:solidFill>
            <a:prstDash val="solid"/>
            <a:miter lim="800000"/>
            <a:headEnd type="none" w="sm" len="sm"/>
            <a:tailEnd type="none" w="sm" len="sm"/>
          </a:ln>
        </p:spPr>
      </p:cxnSp>
      <p:cxnSp>
        <p:nvCxnSpPr>
          <p:cNvPr id="92" name="Google Shape;92;p8"/>
          <p:cNvCxnSpPr/>
          <p:nvPr/>
        </p:nvCxnSpPr>
        <p:spPr>
          <a:xfrm>
            <a:off x="7707811" y="348272"/>
            <a:ext cx="0" cy="439800"/>
          </a:xfrm>
          <a:prstGeom prst="straightConnector1">
            <a:avLst/>
          </a:prstGeom>
          <a:noFill/>
          <a:ln w="12700" cap="flat" cmpd="sng">
            <a:solidFill>
              <a:srgbClr val="102D69"/>
            </a:solidFill>
            <a:prstDash val="solid"/>
            <a:miter lim="800000"/>
            <a:headEnd type="none" w="sm" len="sm"/>
            <a:tailEnd type="none" w="sm" len="sm"/>
          </a:ln>
        </p:spPr>
      </p:cxnSp>
      <p:sp>
        <p:nvSpPr>
          <p:cNvPr id="93" name="Google Shape;93;p8"/>
          <p:cNvSpPr txBox="1"/>
          <p:nvPr/>
        </p:nvSpPr>
        <p:spPr>
          <a:xfrm>
            <a:off x="7807651" y="399209"/>
            <a:ext cx="504000" cy="23100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fld id="{00000000-1234-1234-1234-123412341234}" type="slidenum">
              <a:rPr lang="ru" sz="1500">
                <a:solidFill>
                  <a:srgbClr val="102D69"/>
                </a:solidFill>
                <a:latin typeface="Arial"/>
                <a:ea typeface="Arial"/>
                <a:cs typeface="Arial"/>
                <a:sym typeface="Arial"/>
              </a:rPr>
              <a:t>‹#›</a:t>
            </a:fld>
            <a:endParaRPr sz="1500">
              <a:solidFill>
                <a:srgbClr val="102D69"/>
              </a:solidFill>
              <a:latin typeface="Arial"/>
              <a:ea typeface="Arial"/>
              <a:cs typeface="Arial"/>
              <a:sym typeface="Arial"/>
            </a:endParaRPr>
          </a:p>
        </p:txBody>
      </p:sp>
      <p:cxnSp>
        <p:nvCxnSpPr>
          <p:cNvPr id="94" name="Google Shape;94;p8"/>
          <p:cNvCxnSpPr/>
          <p:nvPr/>
        </p:nvCxnSpPr>
        <p:spPr>
          <a:xfrm>
            <a:off x="8732901" y="348272"/>
            <a:ext cx="0" cy="439800"/>
          </a:xfrm>
          <a:prstGeom prst="straightConnector1">
            <a:avLst/>
          </a:prstGeom>
          <a:noFill/>
          <a:ln w="12700" cap="flat" cmpd="sng">
            <a:solidFill>
              <a:srgbClr val="102D69"/>
            </a:solidFill>
            <a:prstDash val="solid"/>
            <a:miter lim="800000"/>
            <a:headEnd type="none" w="sm" len="sm"/>
            <a:tailEnd type="none" w="sm" len="sm"/>
          </a:ln>
        </p:spPr>
      </p:cxnSp>
      <p:sp>
        <p:nvSpPr>
          <p:cNvPr id="95" name="Google Shape;95;p8"/>
          <p:cNvSpPr txBox="1">
            <a:spLocks noGrp="1"/>
          </p:cNvSpPr>
          <p:nvPr>
            <p:ph type="body" idx="1"/>
          </p:nvPr>
        </p:nvSpPr>
        <p:spPr>
          <a:xfrm>
            <a:off x="857767" y="405678"/>
            <a:ext cx="1426500" cy="312000"/>
          </a:xfrm>
          <a:prstGeom prst="rect">
            <a:avLst/>
          </a:prstGeom>
          <a:noFill/>
          <a:ln>
            <a:noFill/>
          </a:ln>
        </p:spPr>
        <p:txBody>
          <a:bodyPr spcFirstLastPara="1" wrap="square" lIns="0" tIns="0" rIns="0" bIns="0" anchor="t" anchorCtr="0">
            <a:noAutofit/>
          </a:bodyPr>
          <a:lstStyle>
            <a:lvl1pPr marL="457200" marR="0" lvl="0" indent="-228600" algn="l">
              <a:lnSpc>
                <a:spcPct val="100000"/>
              </a:lnSpc>
              <a:spcBef>
                <a:spcPts val="0"/>
              </a:spcBef>
              <a:spcAft>
                <a:spcPts val="0"/>
              </a:spcAft>
              <a:buClr>
                <a:schemeClr val="dk1"/>
              </a:buClr>
              <a:buSzPts val="800"/>
              <a:buFont typeface="Arial"/>
              <a:buNone/>
              <a:defRPr sz="800" b="0" i="0">
                <a:latin typeface="Arial"/>
                <a:ea typeface="Arial"/>
                <a:cs typeface="Arial"/>
                <a:sym typeface="Arial"/>
              </a:defRPr>
            </a:lvl1pPr>
            <a:lvl2pPr marL="914400" lvl="1" indent="-228600" algn="l">
              <a:lnSpc>
                <a:spcPct val="100000"/>
              </a:lnSpc>
              <a:spcBef>
                <a:spcPts val="400"/>
              </a:spcBef>
              <a:spcAft>
                <a:spcPts val="0"/>
              </a:spcAft>
              <a:buClr>
                <a:schemeClr val="dk1"/>
              </a:buClr>
              <a:buSzPts val="800"/>
              <a:buNone/>
              <a:defRPr sz="800" b="0" i="0">
                <a:latin typeface="Arial"/>
                <a:ea typeface="Arial"/>
                <a:cs typeface="Arial"/>
                <a:sym typeface="Arial"/>
              </a:defRPr>
            </a:lvl2pPr>
            <a:lvl3pPr marL="1371600" lvl="2" indent="-228600" algn="l">
              <a:lnSpc>
                <a:spcPct val="100000"/>
              </a:lnSpc>
              <a:spcBef>
                <a:spcPts val="400"/>
              </a:spcBef>
              <a:spcAft>
                <a:spcPts val="0"/>
              </a:spcAft>
              <a:buClr>
                <a:schemeClr val="dk1"/>
              </a:buClr>
              <a:buSzPts val="800"/>
              <a:buNone/>
              <a:defRPr sz="800" b="0" i="0">
                <a:latin typeface="Arial"/>
                <a:ea typeface="Arial"/>
                <a:cs typeface="Arial"/>
                <a:sym typeface="Arial"/>
              </a:defRPr>
            </a:lvl3pPr>
            <a:lvl4pPr marL="1828800" lvl="3" indent="-228600" algn="l">
              <a:lnSpc>
                <a:spcPct val="100000"/>
              </a:lnSpc>
              <a:spcBef>
                <a:spcPts val="400"/>
              </a:spcBef>
              <a:spcAft>
                <a:spcPts val="0"/>
              </a:spcAft>
              <a:buClr>
                <a:schemeClr val="dk1"/>
              </a:buClr>
              <a:buSzPts val="800"/>
              <a:buNone/>
              <a:defRPr sz="800" b="0" i="0">
                <a:latin typeface="Arial"/>
                <a:ea typeface="Arial"/>
                <a:cs typeface="Arial"/>
                <a:sym typeface="Arial"/>
              </a:defRPr>
            </a:lvl4pPr>
            <a:lvl5pPr marL="2286000" lvl="4" indent="-228600" algn="l">
              <a:lnSpc>
                <a:spcPct val="100000"/>
              </a:lnSpc>
              <a:spcBef>
                <a:spcPts val="400"/>
              </a:spcBef>
              <a:spcAft>
                <a:spcPts val="0"/>
              </a:spcAft>
              <a:buClr>
                <a:schemeClr val="dk1"/>
              </a:buClr>
              <a:buSzPts val="800"/>
              <a:buNone/>
              <a:defRPr sz="800" b="0" i="0">
                <a:latin typeface="Arial"/>
                <a:ea typeface="Arial"/>
                <a:cs typeface="Arial"/>
                <a:sym typeface="Aria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96" name="Google Shape;96;p8"/>
          <p:cNvSpPr txBox="1">
            <a:spLocks noGrp="1"/>
          </p:cNvSpPr>
          <p:nvPr>
            <p:ph type="body" idx="2"/>
          </p:nvPr>
        </p:nvSpPr>
        <p:spPr>
          <a:xfrm>
            <a:off x="2594372" y="411540"/>
            <a:ext cx="1552500" cy="3060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rgbClr val="0E2D69"/>
              </a:buClr>
              <a:buSzPts val="800"/>
              <a:buNone/>
              <a:defRPr sz="800" b="0" i="0">
                <a:solidFill>
                  <a:srgbClr val="0E2D69"/>
                </a:solidFill>
                <a:latin typeface="Arial"/>
                <a:ea typeface="Arial"/>
                <a:cs typeface="Arial"/>
                <a:sym typeface="Arial"/>
              </a:defRPr>
            </a:lvl1pPr>
            <a:lvl2pPr marL="914400" lvl="1" indent="-228600" algn="l">
              <a:lnSpc>
                <a:spcPct val="90000"/>
              </a:lnSpc>
              <a:spcBef>
                <a:spcPts val="400"/>
              </a:spcBef>
              <a:spcAft>
                <a:spcPts val="0"/>
              </a:spcAft>
              <a:buClr>
                <a:srgbClr val="0E2D69"/>
              </a:buClr>
              <a:buSzPts val="800"/>
              <a:buNone/>
              <a:defRPr sz="800" b="0" i="0">
                <a:solidFill>
                  <a:srgbClr val="0E2D69"/>
                </a:solidFill>
                <a:latin typeface="Arial"/>
                <a:ea typeface="Arial"/>
                <a:cs typeface="Arial"/>
                <a:sym typeface="Arial"/>
              </a:defRPr>
            </a:lvl2pPr>
            <a:lvl3pPr marL="1371600" lvl="2" indent="-228600" algn="l">
              <a:lnSpc>
                <a:spcPct val="90000"/>
              </a:lnSpc>
              <a:spcBef>
                <a:spcPts val="400"/>
              </a:spcBef>
              <a:spcAft>
                <a:spcPts val="0"/>
              </a:spcAft>
              <a:buClr>
                <a:srgbClr val="0E2D69"/>
              </a:buClr>
              <a:buSzPts val="800"/>
              <a:buNone/>
              <a:defRPr sz="800" b="0" i="0">
                <a:solidFill>
                  <a:srgbClr val="0E2D69"/>
                </a:solidFill>
                <a:latin typeface="Arial"/>
                <a:ea typeface="Arial"/>
                <a:cs typeface="Arial"/>
                <a:sym typeface="Arial"/>
              </a:defRPr>
            </a:lvl3pPr>
            <a:lvl4pPr marL="1828800" lvl="3" indent="-228600" algn="l">
              <a:lnSpc>
                <a:spcPct val="90000"/>
              </a:lnSpc>
              <a:spcBef>
                <a:spcPts val="400"/>
              </a:spcBef>
              <a:spcAft>
                <a:spcPts val="0"/>
              </a:spcAft>
              <a:buClr>
                <a:srgbClr val="0E2D69"/>
              </a:buClr>
              <a:buSzPts val="800"/>
              <a:buNone/>
              <a:defRPr sz="800" b="0" i="0">
                <a:solidFill>
                  <a:srgbClr val="0E2D69"/>
                </a:solidFill>
                <a:latin typeface="Arial"/>
                <a:ea typeface="Arial"/>
                <a:cs typeface="Arial"/>
                <a:sym typeface="Arial"/>
              </a:defRPr>
            </a:lvl4pPr>
            <a:lvl5pPr marL="2286000" lvl="4" indent="-228600" algn="l">
              <a:lnSpc>
                <a:spcPct val="90000"/>
              </a:lnSpc>
              <a:spcBef>
                <a:spcPts val="400"/>
              </a:spcBef>
              <a:spcAft>
                <a:spcPts val="0"/>
              </a:spcAft>
              <a:buClr>
                <a:srgbClr val="0E2D69"/>
              </a:buClr>
              <a:buSzPts val="800"/>
              <a:buNone/>
              <a:defRPr sz="800" b="0" i="0">
                <a:solidFill>
                  <a:srgbClr val="0E2D69"/>
                </a:solidFill>
                <a:latin typeface="Arial"/>
                <a:ea typeface="Arial"/>
                <a:cs typeface="Arial"/>
                <a:sym typeface="Aria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97" name="Google Shape;97;p8"/>
          <p:cNvSpPr txBox="1">
            <a:spLocks noGrp="1"/>
          </p:cNvSpPr>
          <p:nvPr>
            <p:ph type="body" idx="3"/>
          </p:nvPr>
        </p:nvSpPr>
        <p:spPr>
          <a:xfrm>
            <a:off x="4694919" y="411540"/>
            <a:ext cx="1552500" cy="3060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rgbClr val="0E2D69"/>
              </a:buClr>
              <a:buSzPts val="800"/>
              <a:buNone/>
              <a:defRPr sz="800" b="0" i="0">
                <a:solidFill>
                  <a:srgbClr val="0E2D69"/>
                </a:solidFill>
                <a:latin typeface="Arial"/>
                <a:ea typeface="Arial"/>
                <a:cs typeface="Arial"/>
                <a:sym typeface="Arial"/>
              </a:defRPr>
            </a:lvl1pPr>
            <a:lvl2pPr marL="914400" lvl="1" indent="-228600" algn="l">
              <a:lnSpc>
                <a:spcPct val="90000"/>
              </a:lnSpc>
              <a:spcBef>
                <a:spcPts val="400"/>
              </a:spcBef>
              <a:spcAft>
                <a:spcPts val="0"/>
              </a:spcAft>
              <a:buClr>
                <a:srgbClr val="0E2D69"/>
              </a:buClr>
              <a:buSzPts val="800"/>
              <a:buNone/>
              <a:defRPr sz="800" b="0" i="0">
                <a:solidFill>
                  <a:srgbClr val="0E2D69"/>
                </a:solidFill>
                <a:latin typeface="Arial"/>
                <a:ea typeface="Arial"/>
                <a:cs typeface="Arial"/>
                <a:sym typeface="Arial"/>
              </a:defRPr>
            </a:lvl2pPr>
            <a:lvl3pPr marL="1371600" lvl="2" indent="-228600" algn="l">
              <a:lnSpc>
                <a:spcPct val="90000"/>
              </a:lnSpc>
              <a:spcBef>
                <a:spcPts val="400"/>
              </a:spcBef>
              <a:spcAft>
                <a:spcPts val="0"/>
              </a:spcAft>
              <a:buClr>
                <a:srgbClr val="0E2D69"/>
              </a:buClr>
              <a:buSzPts val="800"/>
              <a:buNone/>
              <a:defRPr sz="800" b="0" i="0">
                <a:solidFill>
                  <a:srgbClr val="0E2D69"/>
                </a:solidFill>
                <a:latin typeface="Arial"/>
                <a:ea typeface="Arial"/>
                <a:cs typeface="Arial"/>
                <a:sym typeface="Arial"/>
              </a:defRPr>
            </a:lvl3pPr>
            <a:lvl4pPr marL="1828800" lvl="3" indent="-228600" algn="l">
              <a:lnSpc>
                <a:spcPct val="90000"/>
              </a:lnSpc>
              <a:spcBef>
                <a:spcPts val="400"/>
              </a:spcBef>
              <a:spcAft>
                <a:spcPts val="0"/>
              </a:spcAft>
              <a:buClr>
                <a:srgbClr val="0E2D69"/>
              </a:buClr>
              <a:buSzPts val="800"/>
              <a:buNone/>
              <a:defRPr sz="800" b="0" i="0">
                <a:solidFill>
                  <a:srgbClr val="0E2D69"/>
                </a:solidFill>
                <a:latin typeface="Arial"/>
                <a:ea typeface="Arial"/>
                <a:cs typeface="Arial"/>
                <a:sym typeface="Arial"/>
              </a:defRPr>
            </a:lvl4pPr>
            <a:lvl5pPr marL="2286000" lvl="4" indent="-228600" algn="l">
              <a:lnSpc>
                <a:spcPct val="90000"/>
              </a:lnSpc>
              <a:spcBef>
                <a:spcPts val="400"/>
              </a:spcBef>
              <a:spcAft>
                <a:spcPts val="0"/>
              </a:spcAft>
              <a:buClr>
                <a:srgbClr val="0E2D69"/>
              </a:buClr>
              <a:buSzPts val="800"/>
              <a:buNone/>
              <a:defRPr sz="800" b="0" i="0">
                <a:solidFill>
                  <a:srgbClr val="0E2D69"/>
                </a:solidFill>
                <a:latin typeface="Arial"/>
                <a:ea typeface="Arial"/>
                <a:cs typeface="Arial"/>
                <a:sym typeface="Aria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98" name="Google Shape;98;p8"/>
          <p:cNvSpPr txBox="1">
            <a:spLocks noGrp="1"/>
          </p:cNvSpPr>
          <p:nvPr>
            <p:ph type="title"/>
          </p:nvPr>
        </p:nvSpPr>
        <p:spPr>
          <a:xfrm>
            <a:off x="439423" y="1085843"/>
            <a:ext cx="8293500" cy="582900"/>
          </a:xfrm>
          <a:prstGeom prst="rect">
            <a:avLst/>
          </a:prstGeom>
          <a:noFill/>
          <a:ln>
            <a:noFill/>
          </a:ln>
        </p:spPr>
        <p:txBody>
          <a:bodyPr spcFirstLastPara="1" wrap="square" lIns="0" tIns="0" rIns="0" bIns="0" anchor="t" anchorCtr="0">
            <a:normAutofit/>
          </a:bodyPr>
          <a:lstStyle>
            <a:lvl1pPr lvl="0" algn="l">
              <a:lnSpc>
                <a:spcPct val="100000"/>
              </a:lnSpc>
              <a:spcBef>
                <a:spcPts val="0"/>
              </a:spcBef>
              <a:spcAft>
                <a:spcPts val="0"/>
              </a:spcAft>
              <a:buClr>
                <a:schemeClr val="dk1"/>
              </a:buClr>
              <a:buSzPts val="1800"/>
              <a:buFont typeface="Arial"/>
              <a:buNone/>
              <a:defRPr sz="1800" b="0" i="0">
                <a:latin typeface="Arial"/>
                <a:ea typeface="Arial"/>
                <a:cs typeface="Arial"/>
                <a:sym typeface="Aria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99" name="Google Shape;99;p8"/>
          <p:cNvSpPr txBox="1">
            <a:spLocks noGrp="1"/>
          </p:cNvSpPr>
          <p:nvPr>
            <p:ph type="body" idx="4"/>
          </p:nvPr>
        </p:nvSpPr>
        <p:spPr>
          <a:xfrm>
            <a:off x="431307" y="3077996"/>
            <a:ext cx="2068500" cy="1177200"/>
          </a:xfrm>
          <a:prstGeom prst="rect">
            <a:avLst/>
          </a:prstGeom>
          <a:noFill/>
          <a:ln>
            <a:noFill/>
          </a:ln>
        </p:spPr>
        <p:txBody>
          <a:bodyPr spcFirstLastPara="1" wrap="square" lIns="0" tIns="0" rIns="0" bIns="34275" anchor="t" anchorCtr="0">
            <a:normAutofit/>
          </a:bodyPr>
          <a:lstStyle>
            <a:lvl1pPr marL="457200" marR="0" lvl="0" indent="-228600" algn="l">
              <a:lnSpc>
                <a:spcPct val="100000"/>
              </a:lnSpc>
              <a:spcBef>
                <a:spcPts val="800"/>
              </a:spcBef>
              <a:spcAft>
                <a:spcPts val="0"/>
              </a:spcAft>
              <a:buClr>
                <a:srgbClr val="0E2D69"/>
              </a:buClr>
              <a:buSzPts val="1000"/>
              <a:buFont typeface="Arial"/>
              <a:buNone/>
              <a:defRPr sz="1000" b="0" i="0">
                <a:solidFill>
                  <a:srgbClr val="0E2D69"/>
                </a:solidFill>
                <a:latin typeface="Arial"/>
                <a:ea typeface="Arial"/>
                <a:cs typeface="Arial"/>
                <a:sym typeface="Arial"/>
              </a:defRPr>
            </a:lvl1pPr>
            <a:lvl2pPr marL="914400" lvl="1" indent="-228600" algn="l">
              <a:lnSpc>
                <a:spcPct val="100000"/>
              </a:lnSpc>
              <a:spcBef>
                <a:spcPts val="800"/>
              </a:spcBef>
              <a:spcAft>
                <a:spcPts val="0"/>
              </a:spcAft>
              <a:buClr>
                <a:srgbClr val="0E2D69"/>
              </a:buClr>
              <a:buSzPts val="1000"/>
              <a:buFont typeface="Arial"/>
              <a:buNone/>
              <a:defRPr sz="1000" b="0" i="0">
                <a:solidFill>
                  <a:srgbClr val="0E2D69"/>
                </a:solidFill>
                <a:latin typeface="Arial"/>
                <a:ea typeface="Arial"/>
                <a:cs typeface="Arial"/>
                <a:sym typeface="Arial"/>
              </a:defRPr>
            </a:lvl2pPr>
            <a:lvl3pPr marL="1371600" lvl="2" indent="-228600" algn="l">
              <a:lnSpc>
                <a:spcPct val="100000"/>
              </a:lnSpc>
              <a:spcBef>
                <a:spcPts val="800"/>
              </a:spcBef>
              <a:spcAft>
                <a:spcPts val="0"/>
              </a:spcAft>
              <a:buClr>
                <a:srgbClr val="0E2D69"/>
              </a:buClr>
              <a:buSzPts val="1000"/>
              <a:buFont typeface="Arial"/>
              <a:buNone/>
              <a:defRPr sz="1000" b="0" i="0">
                <a:solidFill>
                  <a:srgbClr val="0E2D69"/>
                </a:solidFill>
                <a:latin typeface="Arial"/>
                <a:ea typeface="Arial"/>
                <a:cs typeface="Arial"/>
                <a:sym typeface="Arial"/>
              </a:defRPr>
            </a:lvl3pPr>
            <a:lvl4pPr marL="1828800" lvl="3" indent="-228600" algn="l">
              <a:lnSpc>
                <a:spcPct val="100000"/>
              </a:lnSpc>
              <a:spcBef>
                <a:spcPts val="800"/>
              </a:spcBef>
              <a:spcAft>
                <a:spcPts val="0"/>
              </a:spcAft>
              <a:buClr>
                <a:srgbClr val="0E2D69"/>
              </a:buClr>
              <a:buSzPts val="1000"/>
              <a:buFont typeface="Arial"/>
              <a:buNone/>
              <a:defRPr sz="1000" b="0" i="0">
                <a:solidFill>
                  <a:srgbClr val="0E2D69"/>
                </a:solidFill>
                <a:latin typeface="Arial"/>
                <a:ea typeface="Arial"/>
                <a:cs typeface="Arial"/>
                <a:sym typeface="Arial"/>
              </a:defRPr>
            </a:lvl4pPr>
            <a:lvl5pPr marL="2286000" lvl="4" indent="-228600" algn="l">
              <a:lnSpc>
                <a:spcPct val="100000"/>
              </a:lnSpc>
              <a:spcBef>
                <a:spcPts val="800"/>
              </a:spcBef>
              <a:spcAft>
                <a:spcPts val="0"/>
              </a:spcAft>
              <a:buClr>
                <a:srgbClr val="0E2D69"/>
              </a:buClr>
              <a:buSzPts val="1000"/>
              <a:buFont typeface="Arial"/>
              <a:buNone/>
              <a:defRPr sz="1000" b="0" i="0">
                <a:solidFill>
                  <a:srgbClr val="0E2D69"/>
                </a:solidFill>
                <a:latin typeface="Arial"/>
                <a:ea typeface="Arial"/>
                <a:cs typeface="Arial"/>
                <a:sym typeface="Aria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00" name="Google Shape;100;p8"/>
          <p:cNvSpPr txBox="1">
            <a:spLocks noGrp="1"/>
          </p:cNvSpPr>
          <p:nvPr>
            <p:ph type="body" idx="5"/>
          </p:nvPr>
        </p:nvSpPr>
        <p:spPr>
          <a:xfrm>
            <a:off x="3035255" y="3077996"/>
            <a:ext cx="2068200" cy="1177200"/>
          </a:xfrm>
          <a:prstGeom prst="rect">
            <a:avLst/>
          </a:prstGeom>
          <a:noFill/>
          <a:ln>
            <a:noFill/>
          </a:ln>
        </p:spPr>
        <p:txBody>
          <a:bodyPr spcFirstLastPara="1" wrap="square" lIns="0" tIns="0" rIns="0" bIns="34275" anchor="t" anchorCtr="0">
            <a:normAutofit/>
          </a:bodyPr>
          <a:lstStyle>
            <a:lvl1pPr marL="457200" marR="0" lvl="0" indent="-228600" algn="l">
              <a:lnSpc>
                <a:spcPct val="100000"/>
              </a:lnSpc>
              <a:spcBef>
                <a:spcPts val="800"/>
              </a:spcBef>
              <a:spcAft>
                <a:spcPts val="0"/>
              </a:spcAft>
              <a:buClr>
                <a:srgbClr val="0E2D69"/>
              </a:buClr>
              <a:buSzPts val="1000"/>
              <a:buFont typeface="Arial"/>
              <a:buNone/>
              <a:defRPr sz="1000" b="0" i="0">
                <a:solidFill>
                  <a:srgbClr val="0E2D69"/>
                </a:solidFill>
                <a:latin typeface="Arial"/>
                <a:ea typeface="Arial"/>
                <a:cs typeface="Arial"/>
                <a:sym typeface="Arial"/>
              </a:defRPr>
            </a:lvl1pPr>
            <a:lvl2pPr marL="914400" lvl="1" indent="-228600" algn="l">
              <a:lnSpc>
                <a:spcPct val="100000"/>
              </a:lnSpc>
              <a:spcBef>
                <a:spcPts val="800"/>
              </a:spcBef>
              <a:spcAft>
                <a:spcPts val="0"/>
              </a:spcAft>
              <a:buClr>
                <a:srgbClr val="0E2D69"/>
              </a:buClr>
              <a:buSzPts val="1000"/>
              <a:buFont typeface="Arial"/>
              <a:buNone/>
              <a:defRPr sz="1000" b="0" i="0">
                <a:solidFill>
                  <a:srgbClr val="0E2D69"/>
                </a:solidFill>
                <a:latin typeface="Arial"/>
                <a:ea typeface="Arial"/>
                <a:cs typeface="Arial"/>
                <a:sym typeface="Arial"/>
              </a:defRPr>
            </a:lvl2pPr>
            <a:lvl3pPr marL="1371600" lvl="2" indent="-228600" algn="l">
              <a:lnSpc>
                <a:spcPct val="100000"/>
              </a:lnSpc>
              <a:spcBef>
                <a:spcPts val="800"/>
              </a:spcBef>
              <a:spcAft>
                <a:spcPts val="0"/>
              </a:spcAft>
              <a:buClr>
                <a:srgbClr val="0E2D69"/>
              </a:buClr>
              <a:buSzPts val="1000"/>
              <a:buFont typeface="Arial"/>
              <a:buNone/>
              <a:defRPr sz="1000" b="0" i="0">
                <a:solidFill>
                  <a:srgbClr val="0E2D69"/>
                </a:solidFill>
                <a:latin typeface="Arial"/>
                <a:ea typeface="Arial"/>
                <a:cs typeface="Arial"/>
                <a:sym typeface="Arial"/>
              </a:defRPr>
            </a:lvl3pPr>
            <a:lvl4pPr marL="1828800" lvl="3" indent="-228600" algn="l">
              <a:lnSpc>
                <a:spcPct val="100000"/>
              </a:lnSpc>
              <a:spcBef>
                <a:spcPts val="800"/>
              </a:spcBef>
              <a:spcAft>
                <a:spcPts val="0"/>
              </a:spcAft>
              <a:buClr>
                <a:srgbClr val="0E2D69"/>
              </a:buClr>
              <a:buSzPts val="1000"/>
              <a:buFont typeface="Arial"/>
              <a:buNone/>
              <a:defRPr sz="1000" b="0" i="0">
                <a:solidFill>
                  <a:srgbClr val="0E2D69"/>
                </a:solidFill>
                <a:latin typeface="Arial"/>
                <a:ea typeface="Arial"/>
                <a:cs typeface="Arial"/>
                <a:sym typeface="Arial"/>
              </a:defRPr>
            </a:lvl4pPr>
            <a:lvl5pPr marL="2286000" lvl="4" indent="-228600" algn="l">
              <a:lnSpc>
                <a:spcPct val="100000"/>
              </a:lnSpc>
              <a:spcBef>
                <a:spcPts val="800"/>
              </a:spcBef>
              <a:spcAft>
                <a:spcPts val="0"/>
              </a:spcAft>
              <a:buClr>
                <a:srgbClr val="0E2D69"/>
              </a:buClr>
              <a:buSzPts val="1000"/>
              <a:buFont typeface="Arial"/>
              <a:buNone/>
              <a:defRPr sz="1000" b="0" i="0">
                <a:solidFill>
                  <a:srgbClr val="0E2D69"/>
                </a:solidFill>
                <a:latin typeface="Arial"/>
                <a:ea typeface="Arial"/>
                <a:cs typeface="Arial"/>
                <a:sym typeface="Aria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01" name="Google Shape;101;p8"/>
          <p:cNvSpPr txBox="1">
            <a:spLocks noGrp="1"/>
          </p:cNvSpPr>
          <p:nvPr>
            <p:ph type="body" idx="6"/>
          </p:nvPr>
        </p:nvSpPr>
        <p:spPr>
          <a:xfrm>
            <a:off x="5639204" y="3077996"/>
            <a:ext cx="2068200" cy="1177200"/>
          </a:xfrm>
          <a:prstGeom prst="rect">
            <a:avLst/>
          </a:prstGeom>
          <a:noFill/>
          <a:ln>
            <a:noFill/>
          </a:ln>
        </p:spPr>
        <p:txBody>
          <a:bodyPr spcFirstLastPara="1" wrap="square" lIns="0" tIns="0" rIns="0" bIns="34275" anchor="t" anchorCtr="0">
            <a:normAutofit/>
          </a:bodyPr>
          <a:lstStyle>
            <a:lvl1pPr marL="457200" marR="0" lvl="0" indent="-228600" algn="l">
              <a:lnSpc>
                <a:spcPct val="100000"/>
              </a:lnSpc>
              <a:spcBef>
                <a:spcPts val="800"/>
              </a:spcBef>
              <a:spcAft>
                <a:spcPts val="0"/>
              </a:spcAft>
              <a:buClr>
                <a:srgbClr val="0E2D69"/>
              </a:buClr>
              <a:buSzPts val="1000"/>
              <a:buFont typeface="Arial"/>
              <a:buNone/>
              <a:defRPr sz="1000" b="0" i="0">
                <a:solidFill>
                  <a:srgbClr val="0E2D69"/>
                </a:solidFill>
                <a:latin typeface="Arial"/>
                <a:ea typeface="Arial"/>
                <a:cs typeface="Arial"/>
                <a:sym typeface="Arial"/>
              </a:defRPr>
            </a:lvl1pPr>
            <a:lvl2pPr marL="914400" lvl="1" indent="-228600" algn="l">
              <a:lnSpc>
                <a:spcPct val="100000"/>
              </a:lnSpc>
              <a:spcBef>
                <a:spcPts val="800"/>
              </a:spcBef>
              <a:spcAft>
                <a:spcPts val="0"/>
              </a:spcAft>
              <a:buClr>
                <a:srgbClr val="0E2D69"/>
              </a:buClr>
              <a:buSzPts val="1000"/>
              <a:buFont typeface="Arial"/>
              <a:buNone/>
              <a:defRPr sz="1000" b="0" i="0">
                <a:solidFill>
                  <a:srgbClr val="0E2D69"/>
                </a:solidFill>
                <a:latin typeface="Arial"/>
                <a:ea typeface="Arial"/>
                <a:cs typeface="Arial"/>
                <a:sym typeface="Arial"/>
              </a:defRPr>
            </a:lvl2pPr>
            <a:lvl3pPr marL="1371600" lvl="2" indent="-228600" algn="l">
              <a:lnSpc>
                <a:spcPct val="100000"/>
              </a:lnSpc>
              <a:spcBef>
                <a:spcPts val="800"/>
              </a:spcBef>
              <a:spcAft>
                <a:spcPts val="0"/>
              </a:spcAft>
              <a:buClr>
                <a:srgbClr val="0E2D69"/>
              </a:buClr>
              <a:buSzPts val="1000"/>
              <a:buFont typeface="Arial"/>
              <a:buNone/>
              <a:defRPr sz="1000" b="0" i="0">
                <a:solidFill>
                  <a:srgbClr val="0E2D69"/>
                </a:solidFill>
                <a:latin typeface="Arial"/>
                <a:ea typeface="Arial"/>
                <a:cs typeface="Arial"/>
                <a:sym typeface="Arial"/>
              </a:defRPr>
            </a:lvl3pPr>
            <a:lvl4pPr marL="1828800" lvl="3" indent="-228600" algn="l">
              <a:lnSpc>
                <a:spcPct val="100000"/>
              </a:lnSpc>
              <a:spcBef>
                <a:spcPts val="800"/>
              </a:spcBef>
              <a:spcAft>
                <a:spcPts val="0"/>
              </a:spcAft>
              <a:buClr>
                <a:srgbClr val="0E2D69"/>
              </a:buClr>
              <a:buSzPts val="1000"/>
              <a:buFont typeface="Arial"/>
              <a:buNone/>
              <a:defRPr sz="1000" b="0" i="0">
                <a:solidFill>
                  <a:srgbClr val="0E2D69"/>
                </a:solidFill>
                <a:latin typeface="Arial"/>
                <a:ea typeface="Arial"/>
                <a:cs typeface="Arial"/>
                <a:sym typeface="Arial"/>
              </a:defRPr>
            </a:lvl4pPr>
            <a:lvl5pPr marL="2286000" lvl="4" indent="-228600" algn="l">
              <a:lnSpc>
                <a:spcPct val="100000"/>
              </a:lnSpc>
              <a:spcBef>
                <a:spcPts val="800"/>
              </a:spcBef>
              <a:spcAft>
                <a:spcPts val="0"/>
              </a:spcAft>
              <a:buClr>
                <a:srgbClr val="0E2D69"/>
              </a:buClr>
              <a:buSzPts val="1000"/>
              <a:buFont typeface="Arial"/>
              <a:buNone/>
              <a:defRPr sz="1000" b="0" i="0">
                <a:solidFill>
                  <a:srgbClr val="0E2D69"/>
                </a:solidFill>
                <a:latin typeface="Arial"/>
                <a:ea typeface="Arial"/>
                <a:cs typeface="Arial"/>
                <a:sym typeface="Aria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02" name="Google Shape;102;p8"/>
          <p:cNvSpPr txBox="1">
            <a:spLocks noGrp="1"/>
          </p:cNvSpPr>
          <p:nvPr>
            <p:ph type="body" idx="7"/>
          </p:nvPr>
        </p:nvSpPr>
        <p:spPr>
          <a:xfrm>
            <a:off x="431307" y="2032676"/>
            <a:ext cx="2068500" cy="873000"/>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800"/>
              </a:spcBef>
              <a:spcAft>
                <a:spcPts val="0"/>
              </a:spcAft>
              <a:buClr>
                <a:schemeClr val="dk1"/>
              </a:buClr>
              <a:buSzPts val="7200"/>
              <a:buNone/>
              <a:defRPr sz="7200">
                <a:latin typeface="Arial"/>
                <a:ea typeface="Arial"/>
                <a:cs typeface="Arial"/>
                <a:sym typeface="Arial"/>
              </a:defRPr>
            </a:lvl1pPr>
            <a:lvl2pPr marL="914400" lvl="1" indent="-685800" algn="l">
              <a:lnSpc>
                <a:spcPct val="90000"/>
              </a:lnSpc>
              <a:spcBef>
                <a:spcPts val="400"/>
              </a:spcBef>
              <a:spcAft>
                <a:spcPts val="0"/>
              </a:spcAft>
              <a:buClr>
                <a:schemeClr val="dk1"/>
              </a:buClr>
              <a:buSzPts val="7200"/>
              <a:buChar char="•"/>
              <a:defRPr sz="7200">
                <a:latin typeface="Arial"/>
                <a:ea typeface="Arial"/>
                <a:cs typeface="Arial"/>
                <a:sym typeface="Arial"/>
              </a:defRPr>
            </a:lvl2pPr>
            <a:lvl3pPr marL="1371600" lvl="2" indent="-685800" algn="l">
              <a:lnSpc>
                <a:spcPct val="90000"/>
              </a:lnSpc>
              <a:spcBef>
                <a:spcPts val="400"/>
              </a:spcBef>
              <a:spcAft>
                <a:spcPts val="0"/>
              </a:spcAft>
              <a:buClr>
                <a:schemeClr val="dk1"/>
              </a:buClr>
              <a:buSzPts val="7200"/>
              <a:buChar char="•"/>
              <a:defRPr sz="7200">
                <a:latin typeface="Arial"/>
                <a:ea typeface="Arial"/>
                <a:cs typeface="Arial"/>
                <a:sym typeface="Arial"/>
              </a:defRPr>
            </a:lvl3pPr>
            <a:lvl4pPr marL="1828800" lvl="3" indent="-685800" algn="l">
              <a:lnSpc>
                <a:spcPct val="90000"/>
              </a:lnSpc>
              <a:spcBef>
                <a:spcPts val="400"/>
              </a:spcBef>
              <a:spcAft>
                <a:spcPts val="0"/>
              </a:spcAft>
              <a:buClr>
                <a:schemeClr val="dk1"/>
              </a:buClr>
              <a:buSzPts val="7200"/>
              <a:buChar char="•"/>
              <a:defRPr sz="7200">
                <a:latin typeface="Arial"/>
                <a:ea typeface="Arial"/>
                <a:cs typeface="Arial"/>
                <a:sym typeface="Arial"/>
              </a:defRPr>
            </a:lvl4pPr>
            <a:lvl5pPr marL="2286000" lvl="4" indent="-685800" algn="l">
              <a:lnSpc>
                <a:spcPct val="90000"/>
              </a:lnSpc>
              <a:spcBef>
                <a:spcPts val="400"/>
              </a:spcBef>
              <a:spcAft>
                <a:spcPts val="0"/>
              </a:spcAft>
              <a:buClr>
                <a:schemeClr val="dk1"/>
              </a:buClr>
              <a:buSzPts val="7200"/>
              <a:buChar char="•"/>
              <a:defRPr sz="7200">
                <a:latin typeface="Arial"/>
                <a:ea typeface="Arial"/>
                <a:cs typeface="Arial"/>
                <a:sym typeface="Aria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03" name="Google Shape;103;p8"/>
          <p:cNvSpPr txBox="1">
            <a:spLocks noGrp="1"/>
          </p:cNvSpPr>
          <p:nvPr>
            <p:ph type="body" idx="8"/>
          </p:nvPr>
        </p:nvSpPr>
        <p:spPr>
          <a:xfrm>
            <a:off x="3035255" y="2032676"/>
            <a:ext cx="2068500" cy="873000"/>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800"/>
              </a:spcBef>
              <a:spcAft>
                <a:spcPts val="0"/>
              </a:spcAft>
              <a:buClr>
                <a:schemeClr val="dk1"/>
              </a:buClr>
              <a:buSzPts val="7200"/>
              <a:buNone/>
              <a:defRPr sz="7200">
                <a:latin typeface="Arial"/>
                <a:ea typeface="Arial"/>
                <a:cs typeface="Arial"/>
                <a:sym typeface="Arial"/>
              </a:defRPr>
            </a:lvl1pPr>
            <a:lvl2pPr marL="914400" lvl="1" indent="-685800" algn="l">
              <a:lnSpc>
                <a:spcPct val="90000"/>
              </a:lnSpc>
              <a:spcBef>
                <a:spcPts val="400"/>
              </a:spcBef>
              <a:spcAft>
                <a:spcPts val="0"/>
              </a:spcAft>
              <a:buClr>
                <a:schemeClr val="dk1"/>
              </a:buClr>
              <a:buSzPts val="7200"/>
              <a:buChar char="•"/>
              <a:defRPr sz="7200">
                <a:latin typeface="Arial"/>
                <a:ea typeface="Arial"/>
                <a:cs typeface="Arial"/>
                <a:sym typeface="Arial"/>
              </a:defRPr>
            </a:lvl2pPr>
            <a:lvl3pPr marL="1371600" lvl="2" indent="-685800" algn="l">
              <a:lnSpc>
                <a:spcPct val="90000"/>
              </a:lnSpc>
              <a:spcBef>
                <a:spcPts val="400"/>
              </a:spcBef>
              <a:spcAft>
                <a:spcPts val="0"/>
              </a:spcAft>
              <a:buClr>
                <a:schemeClr val="dk1"/>
              </a:buClr>
              <a:buSzPts val="7200"/>
              <a:buChar char="•"/>
              <a:defRPr sz="7200">
                <a:latin typeface="Arial"/>
                <a:ea typeface="Arial"/>
                <a:cs typeface="Arial"/>
                <a:sym typeface="Arial"/>
              </a:defRPr>
            </a:lvl3pPr>
            <a:lvl4pPr marL="1828800" lvl="3" indent="-685800" algn="l">
              <a:lnSpc>
                <a:spcPct val="90000"/>
              </a:lnSpc>
              <a:spcBef>
                <a:spcPts val="400"/>
              </a:spcBef>
              <a:spcAft>
                <a:spcPts val="0"/>
              </a:spcAft>
              <a:buClr>
                <a:schemeClr val="dk1"/>
              </a:buClr>
              <a:buSzPts val="7200"/>
              <a:buChar char="•"/>
              <a:defRPr sz="7200">
                <a:latin typeface="Arial"/>
                <a:ea typeface="Arial"/>
                <a:cs typeface="Arial"/>
                <a:sym typeface="Arial"/>
              </a:defRPr>
            </a:lvl4pPr>
            <a:lvl5pPr marL="2286000" lvl="4" indent="-685800" algn="l">
              <a:lnSpc>
                <a:spcPct val="90000"/>
              </a:lnSpc>
              <a:spcBef>
                <a:spcPts val="400"/>
              </a:spcBef>
              <a:spcAft>
                <a:spcPts val="0"/>
              </a:spcAft>
              <a:buClr>
                <a:schemeClr val="dk1"/>
              </a:buClr>
              <a:buSzPts val="7200"/>
              <a:buChar char="•"/>
              <a:defRPr sz="7200">
                <a:latin typeface="Arial"/>
                <a:ea typeface="Arial"/>
                <a:cs typeface="Arial"/>
                <a:sym typeface="Aria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04" name="Google Shape;104;p8"/>
          <p:cNvSpPr txBox="1">
            <a:spLocks noGrp="1"/>
          </p:cNvSpPr>
          <p:nvPr>
            <p:ph type="body" idx="9"/>
          </p:nvPr>
        </p:nvSpPr>
        <p:spPr>
          <a:xfrm>
            <a:off x="5639204" y="2032676"/>
            <a:ext cx="2068500" cy="873000"/>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800"/>
              </a:spcBef>
              <a:spcAft>
                <a:spcPts val="0"/>
              </a:spcAft>
              <a:buClr>
                <a:schemeClr val="dk1"/>
              </a:buClr>
              <a:buSzPts val="7200"/>
              <a:buNone/>
              <a:defRPr sz="7200">
                <a:latin typeface="Arial"/>
                <a:ea typeface="Arial"/>
                <a:cs typeface="Arial"/>
                <a:sym typeface="Arial"/>
              </a:defRPr>
            </a:lvl1pPr>
            <a:lvl2pPr marL="914400" lvl="1" indent="-685800" algn="l">
              <a:lnSpc>
                <a:spcPct val="90000"/>
              </a:lnSpc>
              <a:spcBef>
                <a:spcPts val="400"/>
              </a:spcBef>
              <a:spcAft>
                <a:spcPts val="0"/>
              </a:spcAft>
              <a:buClr>
                <a:schemeClr val="dk1"/>
              </a:buClr>
              <a:buSzPts val="7200"/>
              <a:buChar char="•"/>
              <a:defRPr sz="7200">
                <a:latin typeface="Arial"/>
                <a:ea typeface="Arial"/>
                <a:cs typeface="Arial"/>
                <a:sym typeface="Arial"/>
              </a:defRPr>
            </a:lvl2pPr>
            <a:lvl3pPr marL="1371600" lvl="2" indent="-685800" algn="l">
              <a:lnSpc>
                <a:spcPct val="90000"/>
              </a:lnSpc>
              <a:spcBef>
                <a:spcPts val="400"/>
              </a:spcBef>
              <a:spcAft>
                <a:spcPts val="0"/>
              </a:spcAft>
              <a:buClr>
                <a:schemeClr val="dk1"/>
              </a:buClr>
              <a:buSzPts val="7200"/>
              <a:buChar char="•"/>
              <a:defRPr sz="7200">
                <a:latin typeface="Arial"/>
                <a:ea typeface="Arial"/>
                <a:cs typeface="Arial"/>
                <a:sym typeface="Arial"/>
              </a:defRPr>
            </a:lvl3pPr>
            <a:lvl4pPr marL="1828800" lvl="3" indent="-685800" algn="l">
              <a:lnSpc>
                <a:spcPct val="90000"/>
              </a:lnSpc>
              <a:spcBef>
                <a:spcPts val="400"/>
              </a:spcBef>
              <a:spcAft>
                <a:spcPts val="0"/>
              </a:spcAft>
              <a:buClr>
                <a:schemeClr val="dk1"/>
              </a:buClr>
              <a:buSzPts val="7200"/>
              <a:buChar char="•"/>
              <a:defRPr sz="7200">
                <a:latin typeface="Arial"/>
                <a:ea typeface="Arial"/>
                <a:cs typeface="Arial"/>
                <a:sym typeface="Arial"/>
              </a:defRPr>
            </a:lvl4pPr>
            <a:lvl5pPr marL="2286000" lvl="4" indent="-685800" algn="l">
              <a:lnSpc>
                <a:spcPct val="90000"/>
              </a:lnSpc>
              <a:spcBef>
                <a:spcPts val="400"/>
              </a:spcBef>
              <a:spcAft>
                <a:spcPts val="0"/>
              </a:spcAft>
              <a:buClr>
                <a:schemeClr val="dk1"/>
              </a:buClr>
              <a:buSzPts val="7200"/>
              <a:buChar char="•"/>
              <a:defRPr sz="7200">
                <a:latin typeface="Arial"/>
                <a:ea typeface="Arial"/>
                <a:cs typeface="Arial"/>
                <a:sym typeface="Aria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Таблица_1">
  <p:cSld name="Таблица_1">
    <p:bg>
      <p:bgPr>
        <a:blipFill>
          <a:blip r:embed="rId2">
            <a:alphaModFix/>
          </a:blip>
          <a:stretch>
            <a:fillRect/>
          </a:stretch>
        </a:blipFill>
        <a:effectLst/>
      </p:bgPr>
    </p:bg>
    <p:spTree>
      <p:nvGrpSpPr>
        <p:cNvPr id="1" name="Shape 105"/>
        <p:cNvGrpSpPr/>
        <p:nvPr/>
      </p:nvGrpSpPr>
      <p:grpSpPr>
        <a:xfrm>
          <a:off x="0" y="0"/>
          <a:ext cx="0" cy="0"/>
          <a:chOff x="0" y="0"/>
          <a:chExt cx="0" cy="0"/>
        </a:xfrm>
      </p:grpSpPr>
      <p:pic>
        <p:nvPicPr>
          <p:cNvPr id="106" name="Google Shape;106;p9" descr="Icon&#10;&#10;Description automatically generated"/>
          <p:cNvPicPr preferRelativeResize="0"/>
          <p:nvPr/>
        </p:nvPicPr>
        <p:blipFill rotWithShape="1">
          <a:blip r:embed="rId3">
            <a:alphaModFix/>
          </a:blip>
          <a:srcRect/>
          <a:stretch/>
        </p:blipFill>
        <p:spPr>
          <a:xfrm>
            <a:off x="387899" y="348272"/>
            <a:ext cx="336207" cy="336208"/>
          </a:xfrm>
          <a:prstGeom prst="rect">
            <a:avLst/>
          </a:prstGeom>
          <a:noFill/>
          <a:ln>
            <a:noFill/>
          </a:ln>
        </p:spPr>
      </p:pic>
      <p:cxnSp>
        <p:nvCxnSpPr>
          <p:cNvPr id="107" name="Google Shape;107;p9"/>
          <p:cNvCxnSpPr/>
          <p:nvPr/>
        </p:nvCxnSpPr>
        <p:spPr>
          <a:xfrm>
            <a:off x="2474015" y="348272"/>
            <a:ext cx="0" cy="439800"/>
          </a:xfrm>
          <a:prstGeom prst="straightConnector1">
            <a:avLst/>
          </a:prstGeom>
          <a:noFill/>
          <a:ln w="12700" cap="flat" cmpd="sng">
            <a:solidFill>
              <a:srgbClr val="102D69"/>
            </a:solidFill>
            <a:prstDash val="solid"/>
            <a:miter lim="800000"/>
            <a:headEnd type="none" w="sm" len="sm"/>
            <a:tailEnd type="none" w="sm" len="sm"/>
          </a:ln>
        </p:spPr>
      </p:cxnSp>
      <p:cxnSp>
        <p:nvCxnSpPr>
          <p:cNvPr id="108" name="Google Shape;108;p9"/>
          <p:cNvCxnSpPr/>
          <p:nvPr/>
        </p:nvCxnSpPr>
        <p:spPr>
          <a:xfrm>
            <a:off x="4574562" y="348272"/>
            <a:ext cx="0" cy="439800"/>
          </a:xfrm>
          <a:prstGeom prst="straightConnector1">
            <a:avLst/>
          </a:prstGeom>
          <a:noFill/>
          <a:ln w="12700" cap="flat" cmpd="sng">
            <a:solidFill>
              <a:srgbClr val="102D69"/>
            </a:solidFill>
            <a:prstDash val="solid"/>
            <a:miter lim="800000"/>
            <a:headEnd type="none" w="sm" len="sm"/>
            <a:tailEnd type="none" w="sm" len="sm"/>
          </a:ln>
        </p:spPr>
      </p:cxnSp>
      <p:cxnSp>
        <p:nvCxnSpPr>
          <p:cNvPr id="109" name="Google Shape;109;p9"/>
          <p:cNvCxnSpPr/>
          <p:nvPr/>
        </p:nvCxnSpPr>
        <p:spPr>
          <a:xfrm>
            <a:off x="7707811" y="348272"/>
            <a:ext cx="0" cy="439800"/>
          </a:xfrm>
          <a:prstGeom prst="straightConnector1">
            <a:avLst/>
          </a:prstGeom>
          <a:noFill/>
          <a:ln w="12700" cap="flat" cmpd="sng">
            <a:solidFill>
              <a:srgbClr val="102D69"/>
            </a:solidFill>
            <a:prstDash val="solid"/>
            <a:miter lim="800000"/>
            <a:headEnd type="none" w="sm" len="sm"/>
            <a:tailEnd type="none" w="sm" len="sm"/>
          </a:ln>
        </p:spPr>
      </p:cxnSp>
      <p:sp>
        <p:nvSpPr>
          <p:cNvPr id="110" name="Google Shape;110;p9"/>
          <p:cNvSpPr txBox="1"/>
          <p:nvPr/>
        </p:nvSpPr>
        <p:spPr>
          <a:xfrm>
            <a:off x="7807651" y="399209"/>
            <a:ext cx="504000" cy="23100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fld id="{00000000-1234-1234-1234-123412341234}" type="slidenum">
              <a:rPr lang="ru" sz="1500">
                <a:solidFill>
                  <a:srgbClr val="102D69"/>
                </a:solidFill>
                <a:latin typeface="Arial"/>
                <a:ea typeface="Arial"/>
                <a:cs typeface="Arial"/>
                <a:sym typeface="Arial"/>
              </a:rPr>
              <a:t>‹#›</a:t>
            </a:fld>
            <a:endParaRPr sz="1500">
              <a:solidFill>
                <a:srgbClr val="102D69"/>
              </a:solidFill>
              <a:latin typeface="Arial"/>
              <a:ea typeface="Arial"/>
              <a:cs typeface="Arial"/>
              <a:sym typeface="Arial"/>
            </a:endParaRPr>
          </a:p>
        </p:txBody>
      </p:sp>
      <p:cxnSp>
        <p:nvCxnSpPr>
          <p:cNvPr id="111" name="Google Shape;111;p9"/>
          <p:cNvCxnSpPr/>
          <p:nvPr/>
        </p:nvCxnSpPr>
        <p:spPr>
          <a:xfrm>
            <a:off x="8732901" y="348272"/>
            <a:ext cx="0" cy="439800"/>
          </a:xfrm>
          <a:prstGeom prst="straightConnector1">
            <a:avLst/>
          </a:prstGeom>
          <a:noFill/>
          <a:ln w="12700" cap="flat" cmpd="sng">
            <a:solidFill>
              <a:srgbClr val="102D69"/>
            </a:solidFill>
            <a:prstDash val="solid"/>
            <a:miter lim="800000"/>
            <a:headEnd type="none" w="sm" len="sm"/>
            <a:tailEnd type="none" w="sm" len="sm"/>
          </a:ln>
        </p:spPr>
      </p:cxnSp>
      <p:sp>
        <p:nvSpPr>
          <p:cNvPr id="112" name="Google Shape;112;p9"/>
          <p:cNvSpPr txBox="1">
            <a:spLocks noGrp="1"/>
          </p:cNvSpPr>
          <p:nvPr>
            <p:ph type="body" idx="1"/>
          </p:nvPr>
        </p:nvSpPr>
        <p:spPr>
          <a:xfrm>
            <a:off x="857767" y="405678"/>
            <a:ext cx="1426500" cy="312000"/>
          </a:xfrm>
          <a:prstGeom prst="rect">
            <a:avLst/>
          </a:prstGeom>
          <a:noFill/>
          <a:ln>
            <a:noFill/>
          </a:ln>
        </p:spPr>
        <p:txBody>
          <a:bodyPr spcFirstLastPara="1" wrap="square" lIns="0" tIns="0" rIns="0" bIns="0" anchor="t" anchorCtr="0">
            <a:noAutofit/>
          </a:bodyPr>
          <a:lstStyle>
            <a:lvl1pPr marL="457200" marR="0" lvl="0" indent="-228600" algn="l">
              <a:lnSpc>
                <a:spcPct val="100000"/>
              </a:lnSpc>
              <a:spcBef>
                <a:spcPts val="0"/>
              </a:spcBef>
              <a:spcAft>
                <a:spcPts val="0"/>
              </a:spcAft>
              <a:buClr>
                <a:schemeClr val="dk1"/>
              </a:buClr>
              <a:buSzPts val="800"/>
              <a:buFont typeface="Arial"/>
              <a:buNone/>
              <a:defRPr sz="800" b="0" i="0">
                <a:latin typeface="Arial"/>
                <a:ea typeface="Arial"/>
                <a:cs typeface="Arial"/>
                <a:sym typeface="Arial"/>
              </a:defRPr>
            </a:lvl1pPr>
            <a:lvl2pPr marL="914400" lvl="1" indent="-228600" algn="l">
              <a:lnSpc>
                <a:spcPct val="100000"/>
              </a:lnSpc>
              <a:spcBef>
                <a:spcPts val="400"/>
              </a:spcBef>
              <a:spcAft>
                <a:spcPts val="0"/>
              </a:spcAft>
              <a:buClr>
                <a:schemeClr val="dk1"/>
              </a:buClr>
              <a:buSzPts val="800"/>
              <a:buNone/>
              <a:defRPr sz="800" b="0" i="0">
                <a:latin typeface="Arial"/>
                <a:ea typeface="Arial"/>
                <a:cs typeface="Arial"/>
                <a:sym typeface="Arial"/>
              </a:defRPr>
            </a:lvl2pPr>
            <a:lvl3pPr marL="1371600" lvl="2" indent="-228600" algn="l">
              <a:lnSpc>
                <a:spcPct val="100000"/>
              </a:lnSpc>
              <a:spcBef>
                <a:spcPts val="400"/>
              </a:spcBef>
              <a:spcAft>
                <a:spcPts val="0"/>
              </a:spcAft>
              <a:buClr>
                <a:schemeClr val="dk1"/>
              </a:buClr>
              <a:buSzPts val="800"/>
              <a:buNone/>
              <a:defRPr sz="800" b="0" i="0">
                <a:latin typeface="Arial"/>
                <a:ea typeface="Arial"/>
                <a:cs typeface="Arial"/>
                <a:sym typeface="Arial"/>
              </a:defRPr>
            </a:lvl3pPr>
            <a:lvl4pPr marL="1828800" lvl="3" indent="-228600" algn="l">
              <a:lnSpc>
                <a:spcPct val="100000"/>
              </a:lnSpc>
              <a:spcBef>
                <a:spcPts val="400"/>
              </a:spcBef>
              <a:spcAft>
                <a:spcPts val="0"/>
              </a:spcAft>
              <a:buClr>
                <a:schemeClr val="dk1"/>
              </a:buClr>
              <a:buSzPts val="800"/>
              <a:buNone/>
              <a:defRPr sz="800" b="0" i="0">
                <a:latin typeface="Arial"/>
                <a:ea typeface="Arial"/>
                <a:cs typeface="Arial"/>
                <a:sym typeface="Arial"/>
              </a:defRPr>
            </a:lvl4pPr>
            <a:lvl5pPr marL="2286000" lvl="4" indent="-228600" algn="l">
              <a:lnSpc>
                <a:spcPct val="100000"/>
              </a:lnSpc>
              <a:spcBef>
                <a:spcPts val="400"/>
              </a:spcBef>
              <a:spcAft>
                <a:spcPts val="0"/>
              </a:spcAft>
              <a:buClr>
                <a:schemeClr val="dk1"/>
              </a:buClr>
              <a:buSzPts val="800"/>
              <a:buNone/>
              <a:defRPr sz="800" b="0" i="0">
                <a:latin typeface="Arial"/>
                <a:ea typeface="Arial"/>
                <a:cs typeface="Arial"/>
                <a:sym typeface="Aria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13" name="Google Shape;113;p9"/>
          <p:cNvSpPr txBox="1">
            <a:spLocks noGrp="1"/>
          </p:cNvSpPr>
          <p:nvPr>
            <p:ph type="body" idx="2"/>
          </p:nvPr>
        </p:nvSpPr>
        <p:spPr>
          <a:xfrm>
            <a:off x="2594372" y="411540"/>
            <a:ext cx="1552500" cy="3060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rgbClr val="0E2D69"/>
              </a:buClr>
              <a:buSzPts val="800"/>
              <a:buNone/>
              <a:defRPr sz="800" b="0" i="0">
                <a:solidFill>
                  <a:srgbClr val="0E2D69"/>
                </a:solidFill>
                <a:latin typeface="Arial"/>
                <a:ea typeface="Arial"/>
                <a:cs typeface="Arial"/>
                <a:sym typeface="Arial"/>
              </a:defRPr>
            </a:lvl1pPr>
            <a:lvl2pPr marL="914400" lvl="1" indent="-228600" algn="l">
              <a:lnSpc>
                <a:spcPct val="90000"/>
              </a:lnSpc>
              <a:spcBef>
                <a:spcPts val="400"/>
              </a:spcBef>
              <a:spcAft>
                <a:spcPts val="0"/>
              </a:spcAft>
              <a:buClr>
                <a:srgbClr val="0E2D69"/>
              </a:buClr>
              <a:buSzPts val="800"/>
              <a:buNone/>
              <a:defRPr sz="800" b="0" i="0">
                <a:solidFill>
                  <a:srgbClr val="0E2D69"/>
                </a:solidFill>
                <a:latin typeface="Arial"/>
                <a:ea typeface="Arial"/>
                <a:cs typeface="Arial"/>
                <a:sym typeface="Arial"/>
              </a:defRPr>
            </a:lvl2pPr>
            <a:lvl3pPr marL="1371600" lvl="2" indent="-228600" algn="l">
              <a:lnSpc>
                <a:spcPct val="90000"/>
              </a:lnSpc>
              <a:spcBef>
                <a:spcPts val="400"/>
              </a:spcBef>
              <a:spcAft>
                <a:spcPts val="0"/>
              </a:spcAft>
              <a:buClr>
                <a:srgbClr val="0E2D69"/>
              </a:buClr>
              <a:buSzPts val="800"/>
              <a:buNone/>
              <a:defRPr sz="800" b="0" i="0">
                <a:solidFill>
                  <a:srgbClr val="0E2D69"/>
                </a:solidFill>
                <a:latin typeface="Arial"/>
                <a:ea typeface="Arial"/>
                <a:cs typeface="Arial"/>
                <a:sym typeface="Arial"/>
              </a:defRPr>
            </a:lvl3pPr>
            <a:lvl4pPr marL="1828800" lvl="3" indent="-228600" algn="l">
              <a:lnSpc>
                <a:spcPct val="90000"/>
              </a:lnSpc>
              <a:spcBef>
                <a:spcPts val="400"/>
              </a:spcBef>
              <a:spcAft>
                <a:spcPts val="0"/>
              </a:spcAft>
              <a:buClr>
                <a:srgbClr val="0E2D69"/>
              </a:buClr>
              <a:buSzPts val="800"/>
              <a:buNone/>
              <a:defRPr sz="800" b="0" i="0">
                <a:solidFill>
                  <a:srgbClr val="0E2D69"/>
                </a:solidFill>
                <a:latin typeface="Arial"/>
                <a:ea typeface="Arial"/>
                <a:cs typeface="Arial"/>
                <a:sym typeface="Arial"/>
              </a:defRPr>
            </a:lvl4pPr>
            <a:lvl5pPr marL="2286000" lvl="4" indent="-228600" algn="l">
              <a:lnSpc>
                <a:spcPct val="90000"/>
              </a:lnSpc>
              <a:spcBef>
                <a:spcPts val="400"/>
              </a:spcBef>
              <a:spcAft>
                <a:spcPts val="0"/>
              </a:spcAft>
              <a:buClr>
                <a:srgbClr val="0E2D69"/>
              </a:buClr>
              <a:buSzPts val="800"/>
              <a:buNone/>
              <a:defRPr sz="800" b="0" i="0">
                <a:solidFill>
                  <a:srgbClr val="0E2D69"/>
                </a:solidFill>
                <a:latin typeface="Arial"/>
                <a:ea typeface="Arial"/>
                <a:cs typeface="Arial"/>
                <a:sym typeface="Aria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14" name="Google Shape;114;p9"/>
          <p:cNvSpPr txBox="1">
            <a:spLocks noGrp="1"/>
          </p:cNvSpPr>
          <p:nvPr>
            <p:ph type="body" idx="3"/>
          </p:nvPr>
        </p:nvSpPr>
        <p:spPr>
          <a:xfrm>
            <a:off x="4694919" y="411540"/>
            <a:ext cx="1552500" cy="3060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rgbClr val="0E2D69"/>
              </a:buClr>
              <a:buSzPts val="800"/>
              <a:buNone/>
              <a:defRPr sz="800" b="0" i="0">
                <a:solidFill>
                  <a:srgbClr val="0E2D69"/>
                </a:solidFill>
                <a:latin typeface="Arial"/>
                <a:ea typeface="Arial"/>
                <a:cs typeface="Arial"/>
                <a:sym typeface="Arial"/>
              </a:defRPr>
            </a:lvl1pPr>
            <a:lvl2pPr marL="914400" lvl="1" indent="-228600" algn="l">
              <a:lnSpc>
                <a:spcPct val="90000"/>
              </a:lnSpc>
              <a:spcBef>
                <a:spcPts val="400"/>
              </a:spcBef>
              <a:spcAft>
                <a:spcPts val="0"/>
              </a:spcAft>
              <a:buClr>
                <a:srgbClr val="0E2D69"/>
              </a:buClr>
              <a:buSzPts val="800"/>
              <a:buNone/>
              <a:defRPr sz="800" b="0" i="0">
                <a:solidFill>
                  <a:srgbClr val="0E2D69"/>
                </a:solidFill>
                <a:latin typeface="Arial"/>
                <a:ea typeface="Arial"/>
                <a:cs typeface="Arial"/>
                <a:sym typeface="Arial"/>
              </a:defRPr>
            </a:lvl2pPr>
            <a:lvl3pPr marL="1371600" lvl="2" indent="-228600" algn="l">
              <a:lnSpc>
                <a:spcPct val="90000"/>
              </a:lnSpc>
              <a:spcBef>
                <a:spcPts val="400"/>
              </a:spcBef>
              <a:spcAft>
                <a:spcPts val="0"/>
              </a:spcAft>
              <a:buClr>
                <a:srgbClr val="0E2D69"/>
              </a:buClr>
              <a:buSzPts val="800"/>
              <a:buNone/>
              <a:defRPr sz="800" b="0" i="0">
                <a:solidFill>
                  <a:srgbClr val="0E2D69"/>
                </a:solidFill>
                <a:latin typeface="Arial"/>
                <a:ea typeface="Arial"/>
                <a:cs typeface="Arial"/>
                <a:sym typeface="Arial"/>
              </a:defRPr>
            </a:lvl3pPr>
            <a:lvl4pPr marL="1828800" lvl="3" indent="-228600" algn="l">
              <a:lnSpc>
                <a:spcPct val="90000"/>
              </a:lnSpc>
              <a:spcBef>
                <a:spcPts val="400"/>
              </a:spcBef>
              <a:spcAft>
                <a:spcPts val="0"/>
              </a:spcAft>
              <a:buClr>
                <a:srgbClr val="0E2D69"/>
              </a:buClr>
              <a:buSzPts val="800"/>
              <a:buNone/>
              <a:defRPr sz="800" b="0" i="0">
                <a:solidFill>
                  <a:srgbClr val="0E2D69"/>
                </a:solidFill>
                <a:latin typeface="Arial"/>
                <a:ea typeface="Arial"/>
                <a:cs typeface="Arial"/>
                <a:sym typeface="Arial"/>
              </a:defRPr>
            </a:lvl4pPr>
            <a:lvl5pPr marL="2286000" lvl="4" indent="-228600" algn="l">
              <a:lnSpc>
                <a:spcPct val="90000"/>
              </a:lnSpc>
              <a:spcBef>
                <a:spcPts val="400"/>
              </a:spcBef>
              <a:spcAft>
                <a:spcPts val="0"/>
              </a:spcAft>
              <a:buClr>
                <a:srgbClr val="0E2D69"/>
              </a:buClr>
              <a:buSzPts val="800"/>
              <a:buNone/>
              <a:defRPr sz="800" b="0" i="0">
                <a:solidFill>
                  <a:srgbClr val="0E2D69"/>
                </a:solidFill>
                <a:latin typeface="Arial"/>
                <a:ea typeface="Arial"/>
                <a:cs typeface="Arial"/>
                <a:sym typeface="Aria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15" name="Google Shape;115;p9"/>
          <p:cNvSpPr txBox="1">
            <a:spLocks noGrp="1"/>
          </p:cNvSpPr>
          <p:nvPr>
            <p:ph type="body" idx="4"/>
          </p:nvPr>
        </p:nvSpPr>
        <p:spPr>
          <a:xfrm>
            <a:off x="439340" y="1085299"/>
            <a:ext cx="8293500" cy="230700"/>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800"/>
              </a:spcBef>
              <a:spcAft>
                <a:spcPts val="0"/>
              </a:spcAft>
              <a:buClr>
                <a:srgbClr val="0E2D69"/>
              </a:buClr>
              <a:buSzPts val="1200"/>
              <a:buNone/>
              <a:defRPr sz="1200" b="0" i="0">
                <a:solidFill>
                  <a:srgbClr val="0E2D69"/>
                </a:solidFill>
                <a:latin typeface="Arial"/>
                <a:ea typeface="Arial"/>
                <a:cs typeface="Arial"/>
                <a:sym typeface="Arial"/>
              </a:defRPr>
            </a:lvl1pPr>
            <a:lvl2pPr marL="914400" lvl="1" indent="-304800" algn="l">
              <a:lnSpc>
                <a:spcPct val="90000"/>
              </a:lnSpc>
              <a:spcBef>
                <a:spcPts val="400"/>
              </a:spcBef>
              <a:spcAft>
                <a:spcPts val="0"/>
              </a:spcAft>
              <a:buClr>
                <a:srgbClr val="0E2D69"/>
              </a:buClr>
              <a:buSzPts val="1200"/>
              <a:buChar char="•"/>
              <a:defRPr sz="1200" b="0" i="0">
                <a:solidFill>
                  <a:srgbClr val="0E2D69"/>
                </a:solidFill>
                <a:latin typeface="Arial"/>
                <a:ea typeface="Arial"/>
                <a:cs typeface="Arial"/>
                <a:sym typeface="Arial"/>
              </a:defRPr>
            </a:lvl2pPr>
            <a:lvl3pPr marL="1371600" lvl="2" indent="-304800" algn="l">
              <a:lnSpc>
                <a:spcPct val="90000"/>
              </a:lnSpc>
              <a:spcBef>
                <a:spcPts val="400"/>
              </a:spcBef>
              <a:spcAft>
                <a:spcPts val="0"/>
              </a:spcAft>
              <a:buClr>
                <a:srgbClr val="0E2D69"/>
              </a:buClr>
              <a:buSzPts val="1200"/>
              <a:buChar char="•"/>
              <a:defRPr sz="1200" b="0" i="0">
                <a:solidFill>
                  <a:srgbClr val="0E2D69"/>
                </a:solidFill>
                <a:latin typeface="Arial"/>
                <a:ea typeface="Arial"/>
                <a:cs typeface="Arial"/>
                <a:sym typeface="Arial"/>
              </a:defRPr>
            </a:lvl3pPr>
            <a:lvl4pPr marL="1828800" lvl="3" indent="-304800" algn="l">
              <a:lnSpc>
                <a:spcPct val="90000"/>
              </a:lnSpc>
              <a:spcBef>
                <a:spcPts val="400"/>
              </a:spcBef>
              <a:spcAft>
                <a:spcPts val="0"/>
              </a:spcAft>
              <a:buClr>
                <a:srgbClr val="0E2D69"/>
              </a:buClr>
              <a:buSzPts val="1200"/>
              <a:buChar char="•"/>
              <a:defRPr sz="1200" b="0" i="0">
                <a:solidFill>
                  <a:srgbClr val="0E2D69"/>
                </a:solidFill>
                <a:latin typeface="Arial"/>
                <a:ea typeface="Arial"/>
                <a:cs typeface="Arial"/>
                <a:sym typeface="Arial"/>
              </a:defRPr>
            </a:lvl4pPr>
            <a:lvl5pPr marL="2286000" lvl="4" indent="-304800" algn="l">
              <a:lnSpc>
                <a:spcPct val="90000"/>
              </a:lnSpc>
              <a:spcBef>
                <a:spcPts val="400"/>
              </a:spcBef>
              <a:spcAft>
                <a:spcPts val="0"/>
              </a:spcAft>
              <a:buClr>
                <a:srgbClr val="0E2D69"/>
              </a:buClr>
              <a:buSzPts val="1200"/>
              <a:buChar char="•"/>
              <a:defRPr sz="1200" b="0" i="0">
                <a:solidFill>
                  <a:srgbClr val="0E2D69"/>
                </a:solidFill>
                <a:latin typeface="Arial"/>
                <a:ea typeface="Arial"/>
                <a:cs typeface="Arial"/>
                <a:sym typeface="Aria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16" name="Google Shape;116;p9"/>
          <p:cNvSpPr txBox="1">
            <a:spLocks noGrp="1"/>
          </p:cNvSpPr>
          <p:nvPr>
            <p:ph type="body" idx="5"/>
          </p:nvPr>
        </p:nvSpPr>
        <p:spPr>
          <a:xfrm>
            <a:off x="439341" y="4304392"/>
            <a:ext cx="5118300" cy="527400"/>
          </a:xfrm>
          <a:prstGeom prst="rect">
            <a:avLst/>
          </a:prstGeom>
          <a:noFill/>
          <a:ln>
            <a:noFill/>
          </a:ln>
        </p:spPr>
        <p:txBody>
          <a:bodyPr spcFirstLastPara="1" wrap="square" lIns="0" tIns="0" rIns="0" bIns="0" anchor="t" anchorCtr="0">
            <a:normAutofit/>
          </a:bodyPr>
          <a:lstStyle>
            <a:lvl1pPr marL="457200" marR="0" lvl="0" indent="-228600" algn="l">
              <a:lnSpc>
                <a:spcPct val="100000"/>
              </a:lnSpc>
              <a:spcBef>
                <a:spcPts val="500"/>
              </a:spcBef>
              <a:spcAft>
                <a:spcPts val="0"/>
              </a:spcAft>
              <a:buClr>
                <a:srgbClr val="0E2D69"/>
              </a:buClr>
              <a:buSzPts val="1000"/>
              <a:buFont typeface="Arial"/>
              <a:buNone/>
              <a:defRPr sz="1000" b="0" i="0">
                <a:solidFill>
                  <a:srgbClr val="0E2D69"/>
                </a:solidFill>
                <a:latin typeface="Arial"/>
                <a:ea typeface="Arial"/>
                <a:cs typeface="Arial"/>
                <a:sym typeface="Arial"/>
              </a:defRPr>
            </a:lvl1pPr>
            <a:lvl2pPr marL="914400" lvl="1" indent="-292100" algn="l">
              <a:lnSpc>
                <a:spcPct val="90000"/>
              </a:lnSpc>
              <a:spcBef>
                <a:spcPts val="400"/>
              </a:spcBef>
              <a:spcAft>
                <a:spcPts val="0"/>
              </a:spcAft>
              <a:buClr>
                <a:srgbClr val="0E2D69"/>
              </a:buClr>
              <a:buSzPts val="1000"/>
              <a:buChar char="•"/>
              <a:defRPr sz="1000" b="0" i="0">
                <a:solidFill>
                  <a:srgbClr val="0E2D69"/>
                </a:solidFill>
                <a:latin typeface="Arial"/>
                <a:ea typeface="Arial"/>
                <a:cs typeface="Arial"/>
                <a:sym typeface="Arial"/>
              </a:defRPr>
            </a:lvl2pPr>
            <a:lvl3pPr marL="1371600" lvl="2" indent="-292100" algn="l">
              <a:lnSpc>
                <a:spcPct val="90000"/>
              </a:lnSpc>
              <a:spcBef>
                <a:spcPts val="400"/>
              </a:spcBef>
              <a:spcAft>
                <a:spcPts val="0"/>
              </a:spcAft>
              <a:buClr>
                <a:srgbClr val="0E2D69"/>
              </a:buClr>
              <a:buSzPts val="1000"/>
              <a:buChar char="•"/>
              <a:defRPr sz="1000" b="0" i="0">
                <a:solidFill>
                  <a:srgbClr val="0E2D69"/>
                </a:solidFill>
                <a:latin typeface="Arial"/>
                <a:ea typeface="Arial"/>
                <a:cs typeface="Arial"/>
                <a:sym typeface="Arial"/>
              </a:defRPr>
            </a:lvl3pPr>
            <a:lvl4pPr marL="1828800" lvl="3" indent="-292100" algn="l">
              <a:lnSpc>
                <a:spcPct val="90000"/>
              </a:lnSpc>
              <a:spcBef>
                <a:spcPts val="400"/>
              </a:spcBef>
              <a:spcAft>
                <a:spcPts val="0"/>
              </a:spcAft>
              <a:buClr>
                <a:srgbClr val="0E2D69"/>
              </a:buClr>
              <a:buSzPts val="1000"/>
              <a:buChar char="•"/>
              <a:defRPr sz="1000" b="0" i="0">
                <a:solidFill>
                  <a:srgbClr val="0E2D69"/>
                </a:solidFill>
                <a:latin typeface="Arial"/>
                <a:ea typeface="Arial"/>
                <a:cs typeface="Arial"/>
                <a:sym typeface="Arial"/>
              </a:defRPr>
            </a:lvl4pPr>
            <a:lvl5pPr marL="2286000" lvl="4" indent="-292100" algn="l">
              <a:lnSpc>
                <a:spcPct val="90000"/>
              </a:lnSpc>
              <a:spcBef>
                <a:spcPts val="400"/>
              </a:spcBef>
              <a:spcAft>
                <a:spcPts val="0"/>
              </a:spcAft>
              <a:buClr>
                <a:srgbClr val="0E2D69"/>
              </a:buClr>
              <a:buSzPts val="1000"/>
              <a:buChar char="•"/>
              <a:defRPr sz="1000" b="0" i="0">
                <a:solidFill>
                  <a:srgbClr val="0E2D69"/>
                </a:solidFill>
                <a:latin typeface="Arial"/>
                <a:ea typeface="Arial"/>
                <a:cs typeface="Arial"/>
                <a:sym typeface="Aria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Таблица_2">
  <p:cSld name="Таблица_2">
    <p:bg>
      <p:bgPr>
        <a:blipFill>
          <a:blip r:embed="rId2">
            <a:alphaModFix/>
          </a:blip>
          <a:stretch>
            <a:fillRect/>
          </a:stretch>
        </a:blipFill>
        <a:effectLst/>
      </p:bgPr>
    </p:bg>
    <p:spTree>
      <p:nvGrpSpPr>
        <p:cNvPr id="1" name="Shape 117"/>
        <p:cNvGrpSpPr/>
        <p:nvPr/>
      </p:nvGrpSpPr>
      <p:grpSpPr>
        <a:xfrm>
          <a:off x="0" y="0"/>
          <a:ext cx="0" cy="0"/>
          <a:chOff x="0" y="0"/>
          <a:chExt cx="0" cy="0"/>
        </a:xfrm>
      </p:grpSpPr>
      <p:pic>
        <p:nvPicPr>
          <p:cNvPr id="118" name="Google Shape;118;p10" descr="Icon&#10;&#10;Description automatically generated"/>
          <p:cNvPicPr preferRelativeResize="0"/>
          <p:nvPr/>
        </p:nvPicPr>
        <p:blipFill rotWithShape="1">
          <a:blip r:embed="rId3">
            <a:alphaModFix/>
          </a:blip>
          <a:srcRect/>
          <a:stretch/>
        </p:blipFill>
        <p:spPr>
          <a:xfrm>
            <a:off x="387899" y="348272"/>
            <a:ext cx="336207" cy="336208"/>
          </a:xfrm>
          <a:prstGeom prst="rect">
            <a:avLst/>
          </a:prstGeom>
          <a:noFill/>
          <a:ln>
            <a:noFill/>
          </a:ln>
        </p:spPr>
      </p:pic>
      <p:cxnSp>
        <p:nvCxnSpPr>
          <p:cNvPr id="119" name="Google Shape;119;p10"/>
          <p:cNvCxnSpPr/>
          <p:nvPr/>
        </p:nvCxnSpPr>
        <p:spPr>
          <a:xfrm>
            <a:off x="2474015" y="348272"/>
            <a:ext cx="0" cy="439800"/>
          </a:xfrm>
          <a:prstGeom prst="straightConnector1">
            <a:avLst/>
          </a:prstGeom>
          <a:noFill/>
          <a:ln w="12700" cap="flat" cmpd="sng">
            <a:solidFill>
              <a:srgbClr val="102D69"/>
            </a:solidFill>
            <a:prstDash val="solid"/>
            <a:miter lim="800000"/>
            <a:headEnd type="none" w="sm" len="sm"/>
            <a:tailEnd type="none" w="sm" len="sm"/>
          </a:ln>
        </p:spPr>
      </p:cxnSp>
      <p:cxnSp>
        <p:nvCxnSpPr>
          <p:cNvPr id="120" name="Google Shape;120;p10"/>
          <p:cNvCxnSpPr/>
          <p:nvPr/>
        </p:nvCxnSpPr>
        <p:spPr>
          <a:xfrm>
            <a:off x="4574562" y="348272"/>
            <a:ext cx="0" cy="439800"/>
          </a:xfrm>
          <a:prstGeom prst="straightConnector1">
            <a:avLst/>
          </a:prstGeom>
          <a:noFill/>
          <a:ln w="12700" cap="flat" cmpd="sng">
            <a:solidFill>
              <a:srgbClr val="102D69"/>
            </a:solidFill>
            <a:prstDash val="solid"/>
            <a:miter lim="800000"/>
            <a:headEnd type="none" w="sm" len="sm"/>
            <a:tailEnd type="none" w="sm" len="sm"/>
          </a:ln>
        </p:spPr>
      </p:cxnSp>
      <p:cxnSp>
        <p:nvCxnSpPr>
          <p:cNvPr id="121" name="Google Shape;121;p10"/>
          <p:cNvCxnSpPr/>
          <p:nvPr/>
        </p:nvCxnSpPr>
        <p:spPr>
          <a:xfrm>
            <a:off x="7707811" y="348272"/>
            <a:ext cx="0" cy="439800"/>
          </a:xfrm>
          <a:prstGeom prst="straightConnector1">
            <a:avLst/>
          </a:prstGeom>
          <a:noFill/>
          <a:ln w="12700" cap="flat" cmpd="sng">
            <a:solidFill>
              <a:srgbClr val="102D69"/>
            </a:solidFill>
            <a:prstDash val="solid"/>
            <a:miter lim="800000"/>
            <a:headEnd type="none" w="sm" len="sm"/>
            <a:tailEnd type="none" w="sm" len="sm"/>
          </a:ln>
        </p:spPr>
      </p:cxnSp>
      <p:sp>
        <p:nvSpPr>
          <p:cNvPr id="122" name="Google Shape;122;p10"/>
          <p:cNvSpPr txBox="1"/>
          <p:nvPr/>
        </p:nvSpPr>
        <p:spPr>
          <a:xfrm>
            <a:off x="7807651" y="399209"/>
            <a:ext cx="504000" cy="23100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fld id="{00000000-1234-1234-1234-123412341234}" type="slidenum">
              <a:rPr lang="ru" sz="1500">
                <a:solidFill>
                  <a:srgbClr val="102D69"/>
                </a:solidFill>
                <a:latin typeface="Arial"/>
                <a:ea typeface="Arial"/>
                <a:cs typeface="Arial"/>
                <a:sym typeface="Arial"/>
              </a:rPr>
              <a:t>‹#›</a:t>
            </a:fld>
            <a:endParaRPr sz="1500">
              <a:solidFill>
                <a:srgbClr val="102D69"/>
              </a:solidFill>
              <a:latin typeface="Arial"/>
              <a:ea typeface="Arial"/>
              <a:cs typeface="Arial"/>
              <a:sym typeface="Arial"/>
            </a:endParaRPr>
          </a:p>
        </p:txBody>
      </p:sp>
      <p:cxnSp>
        <p:nvCxnSpPr>
          <p:cNvPr id="123" name="Google Shape;123;p10"/>
          <p:cNvCxnSpPr/>
          <p:nvPr/>
        </p:nvCxnSpPr>
        <p:spPr>
          <a:xfrm>
            <a:off x="8732901" y="348272"/>
            <a:ext cx="0" cy="439800"/>
          </a:xfrm>
          <a:prstGeom prst="straightConnector1">
            <a:avLst/>
          </a:prstGeom>
          <a:noFill/>
          <a:ln w="12700" cap="flat" cmpd="sng">
            <a:solidFill>
              <a:srgbClr val="102D69"/>
            </a:solidFill>
            <a:prstDash val="solid"/>
            <a:miter lim="800000"/>
            <a:headEnd type="none" w="sm" len="sm"/>
            <a:tailEnd type="none" w="sm" len="sm"/>
          </a:ln>
        </p:spPr>
      </p:cxnSp>
      <p:sp>
        <p:nvSpPr>
          <p:cNvPr id="124" name="Google Shape;124;p10"/>
          <p:cNvSpPr txBox="1">
            <a:spLocks noGrp="1"/>
          </p:cNvSpPr>
          <p:nvPr>
            <p:ph type="body" idx="1"/>
          </p:nvPr>
        </p:nvSpPr>
        <p:spPr>
          <a:xfrm>
            <a:off x="857767" y="405678"/>
            <a:ext cx="1426500" cy="312000"/>
          </a:xfrm>
          <a:prstGeom prst="rect">
            <a:avLst/>
          </a:prstGeom>
          <a:noFill/>
          <a:ln>
            <a:noFill/>
          </a:ln>
        </p:spPr>
        <p:txBody>
          <a:bodyPr spcFirstLastPara="1" wrap="square" lIns="0" tIns="0" rIns="0" bIns="0" anchor="t" anchorCtr="0">
            <a:noAutofit/>
          </a:bodyPr>
          <a:lstStyle>
            <a:lvl1pPr marL="457200" marR="0" lvl="0" indent="-228600" algn="l">
              <a:lnSpc>
                <a:spcPct val="100000"/>
              </a:lnSpc>
              <a:spcBef>
                <a:spcPts val="0"/>
              </a:spcBef>
              <a:spcAft>
                <a:spcPts val="0"/>
              </a:spcAft>
              <a:buClr>
                <a:schemeClr val="dk1"/>
              </a:buClr>
              <a:buSzPts val="800"/>
              <a:buFont typeface="Arial"/>
              <a:buNone/>
              <a:defRPr sz="800" b="0" i="0">
                <a:latin typeface="Arial"/>
                <a:ea typeface="Arial"/>
                <a:cs typeface="Arial"/>
                <a:sym typeface="Arial"/>
              </a:defRPr>
            </a:lvl1pPr>
            <a:lvl2pPr marL="914400" lvl="1" indent="-228600" algn="l">
              <a:lnSpc>
                <a:spcPct val="100000"/>
              </a:lnSpc>
              <a:spcBef>
                <a:spcPts val="400"/>
              </a:spcBef>
              <a:spcAft>
                <a:spcPts val="0"/>
              </a:spcAft>
              <a:buClr>
                <a:schemeClr val="dk1"/>
              </a:buClr>
              <a:buSzPts val="800"/>
              <a:buNone/>
              <a:defRPr sz="800" b="0" i="0">
                <a:latin typeface="Arial"/>
                <a:ea typeface="Arial"/>
                <a:cs typeface="Arial"/>
                <a:sym typeface="Arial"/>
              </a:defRPr>
            </a:lvl2pPr>
            <a:lvl3pPr marL="1371600" lvl="2" indent="-228600" algn="l">
              <a:lnSpc>
                <a:spcPct val="100000"/>
              </a:lnSpc>
              <a:spcBef>
                <a:spcPts val="400"/>
              </a:spcBef>
              <a:spcAft>
                <a:spcPts val="0"/>
              </a:spcAft>
              <a:buClr>
                <a:schemeClr val="dk1"/>
              </a:buClr>
              <a:buSzPts val="800"/>
              <a:buNone/>
              <a:defRPr sz="800" b="0" i="0">
                <a:latin typeface="Arial"/>
                <a:ea typeface="Arial"/>
                <a:cs typeface="Arial"/>
                <a:sym typeface="Arial"/>
              </a:defRPr>
            </a:lvl3pPr>
            <a:lvl4pPr marL="1828800" lvl="3" indent="-228600" algn="l">
              <a:lnSpc>
                <a:spcPct val="100000"/>
              </a:lnSpc>
              <a:spcBef>
                <a:spcPts val="400"/>
              </a:spcBef>
              <a:spcAft>
                <a:spcPts val="0"/>
              </a:spcAft>
              <a:buClr>
                <a:schemeClr val="dk1"/>
              </a:buClr>
              <a:buSzPts val="800"/>
              <a:buNone/>
              <a:defRPr sz="800" b="0" i="0">
                <a:latin typeface="Arial"/>
                <a:ea typeface="Arial"/>
                <a:cs typeface="Arial"/>
                <a:sym typeface="Arial"/>
              </a:defRPr>
            </a:lvl4pPr>
            <a:lvl5pPr marL="2286000" lvl="4" indent="-228600" algn="l">
              <a:lnSpc>
                <a:spcPct val="100000"/>
              </a:lnSpc>
              <a:spcBef>
                <a:spcPts val="400"/>
              </a:spcBef>
              <a:spcAft>
                <a:spcPts val="0"/>
              </a:spcAft>
              <a:buClr>
                <a:schemeClr val="dk1"/>
              </a:buClr>
              <a:buSzPts val="800"/>
              <a:buNone/>
              <a:defRPr sz="800" b="0" i="0">
                <a:latin typeface="Arial"/>
                <a:ea typeface="Arial"/>
                <a:cs typeface="Arial"/>
                <a:sym typeface="Aria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25" name="Google Shape;125;p10"/>
          <p:cNvSpPr txBox="1">
            <a:spLocks noGrp="1"/>
          </p:cNvSpPr>
          <p:nvPr>
            <p:ph type="body" idx="2"/>
          </p:nvPr>
        </p:nvSpPr>
        <p:spPr>
          <a:xfrm>
            <a:off x="2594372" y="411540"/>
            <a:ext cx="1552500" cy="3060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rgbClr val="0E2D69"/>
              </a:buClr>
              <a:buSzPts val="800"/>
              <a:buNone/>
              <a:defRPr sz="800" b="0" i="0">
                <a:solidFill>
                  <a:srgbClr val="0E2D69"/>
                </a:solidFill>
                <a:latin typeface="Arial"/>
                <a:ea typeface="Arial"/>
                <a:cs typeface="Arial"/>
                <a:sym typeface="Arial"/>
              </a:defRPr>
            </a:lvl1pPr>
            <a:lvl2pPr marL="914400" lvl="1" indent="-228600" algn="l">
              <a:lnSpc>
                <a:spcPct val="90000"/>
              </a:lnSpc>
              <a:spcBef>
                <a:spcPts val="400"/>
              </a:spcBef>
              <a:spcAft>
                <a:spcPts val="0"/>
              </a:spcAft>
              <a:buClr>
                <a:srgbClr val="0E2D69"/>
              </a:buClr>
              <a:buSzPts val="800"/>
              <a:buNone/>
              <a:defRPr sz="800" b="0" i="0">
                <a:solidFill>
                  <a:srgbClr val="0E2D69"/>
                </a:solidFill>
                <a:latin typeface="Arial"/>
                <a:ea typeface="Arial"/>
                <a:cs typeface="Arial"/>
                <a:sym typeface="Arial"/>
              </a:defRPr>
            </a:lvl2pPr>
            <a:lvl3pPr marL="1371600" lvl="2" indent="-228600" algn="l">
              <a:lnSpc>
                <a:spcPct val="90000"/>
              </a:lnSpc>
              <a:spcBef>
                <a:spcPts val="400"/>
              </a:spcBef>
              <a:spcAft>
                <a:spcPts val="0"/>
              </a:spcAft>
              <a:buClr>
                <a:srgbClr val="0E2D69"/>
              </a:buClr>
              <a:buSzPts val="800"/>
              <a:buNone/>
              <a:defRPr sz="800" b="0" i="0">
                <a:solidFill>
                  <a:srgbClr val="0E2D69"/>
                </a:solidFill>
                <a:latin typeface="Arial"/>
                <a:ea typeface="Arial"/>
                <a:cs typeface="Arial"/>
                <a:sym typeface="Arial"/>
              </a:defRPr>
            </a:lvl3pPr>
            <a:lvl4pPr marL="1828800" lvl="3" indent="-228600" algn="l">
              <a:lnSpc>
                <a:spcPct val="90000"/>
              </a:lnSpc>
              <a:spcBef>
                <a:spcPts val="400"/>
              </a:spcBef>
              <a:spcAft>
                <a:spcPts val="0"/>
              </a:spcAft>
              <a:buClr>
                <a:srgbClr val="0E2D69"/>
              </a:buClr>
              <a:buSzPts val="800"/>
              <a:buNone/>
              <a:defRPr sz="800" b="0" i="0">
                <a:solidFill>
                  <a:srgbClr val="0E2D69"/>
                </a:solidFill>
                <a:latin typeface="Arial"/>
                <a:ea typeface="Arial"/>
                <a:cs typeface="Arial"/>
                <a:sym typeface="Arial"/>
              </a:defRPr>
            </a:lvl4pPr>
            <a:lvl5pPr marL="2286000" lvl="4" indent="-228600" algn="l">
              <a:lnSpc>
                <a:spcPct val="90000"/>
              </a:lnSpc>
              <a:spcBef>
                <a:spcPts val="400"/>
              </a:spcBef>
              <a:spcAft>
                <a:spcPts val="0"/>
              </a:spcAft>
              <a:buClr>
                <a:srgbClr val="0E2D69"/>
              </a:buClr>
              <a:buSzPts val="800"/>
              <a:buNone/>
              <a:defRPr sz="800" b="0" i="0">
                <a:solidFill>
                  <a:srgbClr val="0E2D69"/>
                </a:solidFill>
                <a:latin typeface="Arial"/>
                <a:ea typeface="Arial"/>
                <a:cs typeface="Arial"/>
                <a:sym typeface="Aria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26" name="Google Shape;126;p10"/>
          <p:cNvSpPr txBox="1">
            <a:spLocks noGrp="1"/>
          </p:cNvSpPr>
          <p:nvPr>
            <p:ph type="body" idx="3"/>
          </p:nvPr>
        </p:nvSpPr>
        <p:spPr>
          <a:xfrm>
            <a:off x="4694919" y="411540"/>
            <a:ext cx="1552500" cy="3060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rgbClr val="0E2D69"/>
              </a:buClr>
              <a:buSzPts val="800"/>
              <a:buNone/>
              <a:defRPr sz="800" b="0" i="0">
                <a:solidFill>
                  <a:srgbClr val="0E2D69"/>
                </a:solidFill>
                <a:latin typeface="Arial"/>
                <a:ea typeface="Arial"/>
                <a:cs typeface="Arial"/>
                <a:sym typeface="Arial"/>
              </a:defRPr>
            </a:lvl1pPr>
            <a:lvl2pPr marL="914400" lvl="1" indent="-228600" algn="l">
              <a:lnSpc>
                <a:spcPct val="90000"/>
              </a:lnSpc>
              <a:spcBef>
                <a:spcPts val="400"/>
              </a:spcBef>
              <a:spcAft>
                <a:spcPts val="0"/>
              </a:spcAft>
              <a:buClr>
                <a:srgbClr val="0E2D69"/>
              </a:buClr>
              <a:buSzPts val="800"/>
              <a:buNone/>
              <a:defRPr sz="800" b="0" i="0">
                <a:solidFill>
                  <a:srgbClr val="0E2D69"/>
                </a:solidFill>
                <a:latin typeface="Arial"/>
                <a:ea typeface="Arial"/>
                <a:cs typeface="Arial"/>
                <a:sym typeface="Arial"/>
              </a:defRPr>
            </a:lvl2pPr>
            <a:lvl3pPr marL="1371600" lvl="2" indent="-228600" algn="l">
              <a:lnSpc>
                <a:spcPct val="90000"/>
              </a:lnSpc>
              <a:spcBef>
                <a:spcPts val="400"/>
              </a:spcBef>
              <a:spcAft>
                <a:spcPts val="0"/>
              </a:spcAft>
              <a:buClr>
                <a:srgbClr val="0E2D69"/>
              </a:buClr>
              <a:buSzPts val="800"/>
              <a:buNone/>
              <a:defRPr sz="800" b="0" i="0">
                <a:solidFill>
                  <a:srgbClr val="0E2D69"/>
                </a:solidFill>
                <a:latin typeface="Arial"/>
                <a:ea typeface="Arial"/>
                <a:cs typeface="Arial"/>
                <a:sym typeface="Arial"/>
              </a:defRPr>
            </a:lvl3pPr>
            <a:lvl4pPr marL="1828800" lvl="3" indent="-228600" algn="l">
              <a:lnSpc>
                <a:spcPct val="90000"/>
              </a:lnSpc>
              <a:spcBef>
                <a:spcPts val="400"/>
              </a:spcBef>
              <a:spcAft>
                <a:spcPts val="0"/>
              </a:spcAft>
              <a:buClr>
                <a:srgbClr val="0E2D69"/>
              </a:buClr>
              <a:buSzPts val="800"/>
              <a:buNone/>
              <a:defRPr sz="800" b="0" i="0">
                <a:solidFill>
                  <a:srgbClr val="0E2D69"/>
                </a:solidFill>
                <a:latin typeface="Arial"/>
                <a:ea typeface="Arial"/>
                <a:cs typeface="Arial"/>
                <a:sym typeface="Arial"/>
              </a:defRPr>
            </a:lvl4pPr>
            <a:lvl5pPr marL="2286000" lvl="4" indent="-228600" algn="l">
              <a:lnSpc>
                <a:spcPct val="90000"/>
              </a:lnSpc>
              <a:spcBef>
                <a:spcPts val="400"/>
              </a:spcBef>
              <a:spcAft>
                <a:spcPts val="0"/>
              </a:spcAft>
              <a:buClr>
                <a:srgbClr val="0E2D69"/>
              </a:buClr>
              <a:buSzPts val="800"/>
              <a:buNone/>
              <a:defRPr sz="800" b="0" i="0">
                <a:solidFill>
                  <a:srgbClr val="0E2D69"/>
                </a:solidFill>
                <a:latin typeface="Arial"/>
                <a:ea typeface="Arial"/>
                <a:cs typeface="Arial"/>
                <a:sym typeface="Aria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27" name="Google Shape;127;p10"/>
          <p:cNvSpPr txBox="1">
            <a:spLocks noGrp="1"/>
          </p:cNvSpPr>
          <p:nvPr>
            <p:ph type="body" idx="4"/>
          </p:nvPr>
        </p:nvSpPr>
        <p:spPr>
          <a:xfrm>
            <a:off x="439340" y="1085298"/>
            <a:ext cx="5713500" cy="402900"/>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800"/>
              </a:spcBef>
              <a:spcAft>
                <a:spcPts val="0"/>
              </a:spcAft>
              <a:buClr>
                <a:srgbClr val="0E2D69"/>
              </a:buClr>
              <a:buSzPts val="1200"/>
              <a:buNone/>
              <a:defRPr sz="1200" b="0" i="0">
                <a:solidFill>
                  <a:srgbClr val="0E2D69"/>
                </a:solidFill>
                <a:latin typeface="Arial"/>
                <a:ea typeface="Arial"/>
                <a:cs typeface="Arial"/>
                <a:sym typeface="Arial"/>
              </a:defRPr>
            </a:lvl1pPr>
            <a:lvl2pPr marL="914400" lvl="1" indent="-304800" algn="l">
              <a:lnSpc>
                <a:spcPct val="90000"/>
              </a:lnSpc>
              <a:spcBef>
                <a:spcPts val="400"/>
              </a:spcBef>
              <a:spcAft>
                <a:spcPts val="0"/>
              </a:spcAft>
              <a:buClr>
                <a:srgbClr val="0E2D69"/>
              </a:buClr>
              <a:buSzPts val="1200"/>
              <a:buChar char="•"/>
              <a:defRPr sz="1200" b="0" i="0">
                <a:solidFill>
                  <a:srgbClr val="0E2D69"/>
                </a:solidFill>
                <a:latin typeface="Arial"/>
                <a:ea typeface="Arial"/>
                <a:cs typeface="Arial"/>
                <a:sym typeface="Arial"/>
              </a:defRPr>
            </a:lvl2pPr>
            <a:lvl3pPr marL="1371600" lvl="2" indent="-304800" algn="l">
              <a:lnSpc>
                <a:spcPct val="90000"/>
              </a:lnSpc>
              <a:spcBef>
                <a:spcPts val="400"/>
              </a:spcBef>
              <a:spcAft>
                <a:spcPts val="0"/>
              </a:spcAft>
              <a:buClr>
                <a:srgbClr val="0E2D69"/>
              </a:buClr>
              <a:buSzPts val="1200"/>
              <a:buChar char="•"/>
              <a:defRPr sz="1200" b="0" i="0">
                <a:solidFill>
                  <a:srgbClr val="0E2D69"/>
                </a:solidFill>
                <a:latin typeface="Arial"/>
                <a:ea typeface="Arial"/>
                <a:cs typeface="Arial"/>
                <a:sym typeface="Arial"/>
              </a:defRPr>
            </a:lvl3pPr>
            <a:lvl4pPr marL="1828800" lvl="3" indent="-304800" algn="l">
              <a:lnSpc>
                <a:spcPct val="90000"/>
              </a:lnSpc>
              <a:spcBef>
                <a:spcPts val="400"/>
              </a:spcBef>
              <a:spcAft>
                <a:spcPts val="0"/>
              </a:spcAft>
              <a:buClr>
                <a:srgbClr val="0E2D69"/>
              </a:buClr>
              <a:buSzPts val="1200"/>
              <a:buChar char="•"/>
              <a:defRPr sz="1200" b="0" i="0">
                <a:solidFill>
                  <a:srgbClr val="0E2D69"/>
                </a:solidFill>
                <a:latin typeface="Arial"/>
                <a:ea typeface="Arial"/>
                <a:cs typeface="Arial"/>
                <a:sym typeface="Arial"/>
              </a:defRPr>
            </a:lvl4pPr>
            <a:lvl5pPr marL="2286000" lvl="4" indent="-304800" algn="l">
              <a:lnSpc>
                <a:spcPct val="90000"/>
              </a:lnSpc>
              <a:spcBef>
                <a:spcPts val="400"/>
              </a:spcBef>
              <a:spcAft>
                <a:spcPts val="0"/>
              </a:spcAft>
              <a:buClr>
                <a:srgbClr val="0E2D69"/>
              </a:buClr>
              <a:buSzPts val="1200"/>
              <a:buChar char="•"/>
              <a:defRPr sz="1200" b="0" i="0">
                <a:solidFill>
                  <a:srgbClr val="0E2D69"/>
                </a:solidFill>
                <a:latin typeface="Arial"/>
                <a:ea typeface="Arial"/>
                <a:cs typeface="Arial"/>
                <a:sym typeface="Aria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28" name="Google Shape;128;p10"/>
          <p:cNvSpPr txBox="1">
            <a:spLocks noGrp="1"/>
          </p:cNvSpPr>
          <p:nvPr>
            <p:ph type="body" idx="5"/>
          </p:nvPr>
        </p:nvSpPr>
        <p:spPr>
          <a:xfrm>
            <a:off x="439341" y="4304392"/>
            <a:ext cx="5118300" cy="527400"/>
          </a:xfrm>
          <a:prstGeom prst="rect">
            <a:avLst/>
          </a:prstGeom>
          <a:noFill/>
          <a:ln>
            <a:noFill/>
          </a:ln>
        </p:spPr>
        <p:txBody>
          <a:bodyPr spcFirstLastPara="1" wrap="square" lIns="0" tIns="0" rIns="0" bIns="0" anchor="t" anchorCtr="0">
            <a:normAutofit/>
          </a:bodyPr>
          <a:lstStyle>
            <a:lvl1pPr marL="457200" marR="0" lvl="0" indent="-228600" algn="l">
              <a:lnSpc>
                <a:spcPct val="100000"/>
              </a:lnSpc>
              <a:spcBef>
                <a:spcPts val="500"/>
              </a:spcBef>
              <a:spcAft>
                <a:spcPts val="0"/>
              </a:spcAft>
              <a:buClr>
                <a:srgbClr val="0E2D69"/>
              </a:buClr>
              <a:buSzPts val="1000"/>
              <a:buFont typeface="Arial"/>
              <a:buNone/>
              <a:defRPr sz="1000" b="0" i="0">
                <a:solidFill>
                  <a:srgbClr val="0E2D69"/>
                </a:solidFill>
                <a:latin typeface="Arial"/>
                <a:ea typeface="Arial"/>
                <a:cs typeface="Arial"/>
                <a:sym typeface="Arial"/>
              </a:defRPr>
            </a:lvl1pPr>
            <a:lvl2pPr marL="914400" lvl="1" indent="-292100" algn="l">
              <a:lnSpc>
                <a:spcPct val="90000"/>
              </a:lnSpc>
              <a:spcBef>
                <a:spcPts val="400"/>
              </a:spcBef>
              <a:spcAft>
                <a:spcPts val="0"/>
              </a:spcAft>
              <a:buClr>
                <a:srgbClr val="0E2D69"/>
              </a:buClr>
              <a:buSzPts val="1000"/>
              <a:buChar char="•"/>
              <a:defRPr sz="1000" b="0" i="0">
                <a:solidFill>
                  <a:srgbClr val="0E2D69"/>
                </a:solidFill>
                <a:latin typeface="Arial"/>
                <a:ea typeface="Arial"/>
                <a:cs typeface="Arial"/>
                <a:sym typeface="Arial"/>
              </a:defRPr>
            </a:lvl2pPr>
            <a:lvl3pPr marL="1371600" lvl="2" indent="-292100" algn="l">
              <a:lnSpc>
                <a:spcPct val="90000"/>
              </a:lnSpc>
              <a:spcBef>
                <a:spcPts val="400"/>
              </a:spcBef>
              <a:spcAft>
                <a:spcPts val="0"/>
              </a:spcAft>
              <a:buClr>
                <a:srgbClr val="0E2D69"/>
              </a:buClr>
              <a:buSzPts val="1000"/>
              <a:buChar char="•"/>
              <a:defRPr sz="1000" b="0" i="0">
                <a:solidFill>
                  <a:srgbClr val="0E2D69"/>
                </a:solidFill>
                <a:latin typeface="Arial"/>
                <a:ea typeface="Arial"/>
                <a:cs typeface="Arial"/>
                <a:sym typeface="Arial"/>
              </a:defRPr>
            </a:lvl3pPr>
            <a:lvl4pPr marL="1828800" lvl="3" indent="-292100" algn="l">
              <a:lnSpc>
                <a:spcPct val="90000"/>
              </a:lnSpc>
              <a:spcBef>
                <a:spcPts val="400"/>
              </a:spcBef>
              <a:spcAft>
                <a:spcPts val="0"/>
              </a:spcAft>
              <a:buClr>
                <a:srgbClr val="0E2D69"/>
              </a:buClr>
              <a:buSzPts val="1000"/>
              <a:buChar char="•"/>
              <a:defRPr sz="1000" b="0" i="0">
                <a:solidFill>
                  <a:srgbClr val="0E2D69"/>
                </a:solidFill>
                <a:latin typeface="Arial"/>
                <a:ea typeface="Arial"/>
                <a:cs typeface="Arial"/>
                <a:sym typeface="Arial"/>
              </a:defRPr>
            </a:lvl4pPr>
            <a:lvl5pPr marL="2286000" lvl="4" indent="-292100" algn="l">
              <a:lnSpc>
                <a:spcPct val="90000"/>
              </a:lnSpc>
              <a:spcBef>
                <a:spcPts val="400"/>
              </a:spcBef>
              <a:spcAft>
                <a:spcPts val="0"/>
              </a:spcAft>
              <a:buClr>
                <a:srgbClr val="0E2D69"/>
              </a:buClr>
              <a:buSzPts val="1000"/>
              <a:buChar char="•"/>
              <a:defRPr sz="1000" b="0" i="0">
                <a:solidFill>
                  <a:srgbClr val="0E2D69"/>
                </a:solidFill>
                <a:latin typeface="Arial"/>
                <a:ea typeface="Arial"/>
                <a:cs typeface="Arial"/>
                <a:sym typeface="Aria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29" name="Google Shape;129;p10"/>
          <p:cNvSpPr txBox="1">
            <a:spLocks noGrp="1"/>
          </p:cNvSpPr>
          <p:nvPr>
            <p:ph type="body" idx="6"/>
          </p:nvPr>
        </p:nvSpPr>
        <p:spPr>
          <a:xfrm>
            <a:off x="6515105" y="1656272"/>
            <a:ext cx="2198100" cy="1928100"/>
          </a:xfrm>
          <a:prstGeom prst="rect">
            <a:avLst/>
          </a:prstGeom>
          <a:noFill/>
          <a:ln>
            <a:noFill/>
          </a:ln>
        </p:spPr>
        <p:txBody>
          <a:bodyPr spcFirstLastPara="1" wrap="square" lIns="0" tIns="0" rIns="0" bIns="34275" anchor="t" anchorCtr="0">
            <a:normAutofit/>
          </a:bodyPr>
          <a:lstStyle>
            <a:lvl1pPr marL="457200" marR="0" lvl="0" indent="-228600" algn="l">
              <a:lnSpc>
                <a:spcPct val="100000"/>
              </a:lnSpc>
              <a:spcBef>
                <a:spcPts val="800"/>
              </a:spcBef>
              <a:spcAft>
                <a:spcPts val="0"/>
              </a:spcAft>
              <a:buClr>
                <a:srgbClr val="0E2D69"/>
              </a:buClr>
              <a:buSzPts val="1000"/>
              <a:buFont typeface="Arial"/>
              <a:buNone/>
              <a:defRPr sz="1000" b="0" i="0">
                <a:solidFill>
                  <a:srgbClr val="0E2D69"/>
                </a:solidFill>
                <a:latin typeface="Arial"/>
                <a:ea typeface="Arial"/>
                <a:cs typeface="Arial"/>
                <a:sym typeface="Arial"/>
              </a:defRPr>
            </a:lvl1pPr>
            <a:lvl2pPr marL="914400" lvl="1" indent="-228600" algn="l">
              <a:lnSpc>
                <a:spcPct val="100000"/>
              </a:lnSpc>
              <a:spcBef>
                <a:spcPts val="800"/>
              </a:spcBef>
              <a:spcAft>
                <a:spcPts val="0"/>
              </a:spcAft>
              <a:buClr>
                <a:srgbClr val="0E2D69"/>
              </a:buClr>
              <a:buSzPts val="1000"/>
              <a:buFont typeface="Arial"/>
              <a:buNone/>
              <a:defRPr sz="1000" b="0" i="0">
                <a:solidFill>
                  <a:srgbClr val="0E2D69"/>
                </a:solidFill>
                <a:latin typeface="Arial"/>
                <a:ea typeface="Arial"/>
                <a:cs typeface="Arial"/>
                <a:sym typeface="Arial"/>
              </a:defRPr>
            </a:lvl2pPr>
            <a:lvl3pPr marL="1371600" lvl="2" indent="-228600" algn="l">
              <a:lnSpc>
                <a:spcPct val="100000"/>
              </a:lnSpc>
              <a:spcBef>
                <a:spcPts val="800"/>
              </a:spcBef>
              <a:spcAft>
                <a:spcPts val="0"/>
              </a:spcAft>
              <a:buClr>
                <a:srgbClr val="0E2D69"/>
              </a:buClr>
              <a:buSzPts val="1000"/>
              <a:buFont typeface="Arial"/>
              <a:buNone/>
              <a:defRPr sz="1000" b="0" i="0">
                <a:solidFill>
                  <a:srgbClr val="0E2D69"/>
                </a:solidFill>
                <a:latin typeface="Arial"/>
                <a:ea typeface="Arial"/>
                <a:cs typeface="Arial"/>
                <a:sym typeface="Arial"/>
              </a:defRPr>
            </a:lvl3pPr>
            <a:lvl4pPr marL="1828800" lvl="3" indent="-228600" algn="l">
              <a:lnSpc>
                <a:spcPct val="100000"/>
              </a:lnSpc>
              <a:spcBef>
                <a:spcPts val="800"/>
              </a:spcBef>
              <a:spcAft>
                <a:spcPts val="0"/>
              </a:spcAft>
              <a:buClr>
                <a:srgbClr val="0E2D69"/>
              </a:buClr>
              <a:buSzPts val="1000"/>
              <a:buFont typeface="Arial"/>
              <a:buNone/>
              <a:defRPr sz="1000" b="0" i="0">
                <a:solidFill>
                  <a:srgbClr val="0E2D69"/>
                </a:solidFill>
                <a:latin typeface="Arial"/>
                <a:ea typeface="Arial"/>
                <a:cs typeface="Arial"/>
                <a:sym typeface="Arial"/>
              </a:defRPr>
            </a:lvl4pPr>
            <a:lvl5pPr marL="2286000" lvl="4" indent="-228600" algn="l">
              <a:lnSpc>
                <a:spcPct val="100000"/>
              </a:lnSpc>
              <a:spcBef>
                <a:spcPts val="800"/>
              </a:spcBef>
              <a:spcAft>
                <a:spcPts val="0"/>
              </a:spcAft>
              <a:buClr>
                <a:srgbClr val="0E2D69"/>
              </a:buClr>
              <a:buSzPts val="1000"/>
              <a:buFont typeface="Arial"/>
              <a:buNone/>
              <a:defRPr sz="1000" b="0" i="0">
                <a:solidFill>
                  <a:srgbClr val="0E2D69"/>
                </a:solidFill>
                <a:latin typeface="Arial"/>
                <a:ea typeface="Arial"/>
                <a:cs typeface="Arial"/>
                <a:sym typeface="Aria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rmAutofit/>
          </a:bodyPr>
          <a:lstStyle>
            <a:lvl1pPr marR="0" lvl="0" algn="l" rtl="0">
              <a:lnSpc>
                <a:spcPct val="90000"/>
              </a:lnSpc>
              <a:spcBef>
                <a:spcPts val="0"/>
              </a:spcBef>
              <a:spcAft>
                <a:spcPts val="0"/>
              </a:spcAft>
              <a:buClr>
                <a:schemeClr val="dk1"/>
              </a:buClr>
              <a:buSzPts val="3300"/>
              <a:buFont typeface="Calibri"/>
              <a:buNone/>
              <a:defRPr sz="3300" b="0" i="0" u="none" strike="noStrike" cap="none">
                <a:solidFill>
                  <a:schemeClr val="dk1"/>
                </a:solidFill>
                <a:latin typeface="Calibri"/>
                <a:ea typeface="Calibri"/>
                <a:cs typeface="Calibri"/>
                <a:sym typeface="Calibri"/>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a:endParaRPr/>
          </a:p>
        </p:txBody>
      </p:sp>
      <p:sp>
        <p:nvSpPr>
          <p:cNvPr id="7" name="Google Shape;7;p1"/>
          <p:cNvSpPr txBox="1">
            <a:spLocks noGrp="1"/>
          </p:cNvSpPr>
          <p:nvPr>
            <p:ph type="body" idx="1"/>
          </p:nvPr>
        </p:nvSpPr>
        <p:spPr>
          <a:xfrm>
            <a:off x="628650" y="1369219"/>
            <a:ext cx="7886700" cy="3263400"/>
          </a:xfrm>
          <a:prstGeom prst="rect">
            <a:avLst/>
          </a:prstGeom>
          <a:noFill/>
          <a:ln>
            <a:noFill/>
          </a:ln>
        </p:spPr>
        <p:txBody>
          <a:bodyPr spcFirstLastPara="1" wrap="square" lIns="68575" tIns="34275" rIns="68575" bIns="34275" anchor="t" anchorCtr="0">
            <a:normAutofit/>
          </a:bodyPr>
          <a:lstStyle>
            <a:lvl1pPr marL="457200" marR="0" lvl="0" indent="-361950" algn="l" rtl="0">
              <a:lnSpc>
                <a:spcPct val="90000"/>
              </a:lnSpc>
              <a:spcBef>
                <a:spcPts val="8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8" name="Google Shape;8;p1"/>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marR="0" lvl="0" algn="l" rtl="0">
              <a:spcBef>
                <a:spcPts val="0"/>
              </a:spcBef>
              <a:spcAft>
                <a:spcPts val="0"/>
              </a:spcAft>
              <a:buSzPts val="1100"/>
              <a:buNone/>
              <a:defRPr sz="900" b="0" i="0" u="none" strike="noStrike" cap="none">
                <a:solidFill>
                  <a:srgbClr val="888C9F"/>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9" name="Google Shape;9;p1"/>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marR="0" lvl="0" algn="ctr" rtl="0">
              <a:spcBef>
                <a:spcPts val="0"/>
              </a:spcBef>
              <a:spcAft>
                <a:spcPts val="0"/>
              </a:spcAft>
              <a:buSzPts val="1100"/>
              <a:buNone/>
              <a:defRPr sz="900" b="0" i="0" u="none" strike="noStrike" cap="none">
                <a:solidFill>
                  <a:srgbClr val="888C9F"/>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10" name="Google Shape;10;p1"/>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900" b="0" i="0" u="none" strike="noStrike" cap="none">
                <a:solidFill>
                  <a:srgbClr val="888C9F"/>
                </a:solidFill>
                <a:latin typeface="Calibri"/>
                <a:ea typeface="Calibri"/>
                <a:cs typeface="Calibri"/>
                <a:sym typeface="Calibri"/>
              </a:defRPr>
            </a:lvl1pPr>
            <a:lvl2pPr marL="0" marR="0" lvl="1" indent="0" algn="r" rtl="0">
              <a:spcBef>
                <a:spcPts val="0"/>
              </a:spcBef>
              <a:buNone/>
              <a:defRPr sz="900" b="0" i="0" u="none" strike="noStrike" cap="none">
                <a:solidFill>
                  <a:srgbClr val="888C9F"/>
                </a:solidFill>
                <a:latin typeface="Calibri"/>
                <a:ea typeface="Calibri"/>
                <a:cs typeface="Calibri"/>
                <a:sym typeface="Calibri"/>
              </a:defRPr>
            </a:lvl2pPr>
            <a:lvl3pPr marL="0" marR="0" lvl="2" indent="0" algn="r" rtl="0">
              <a:spcBef>
                <a:spcPts val="0"/>
              </a:spcBef>
              <a:buNone/>
              <a:defRPr sz="900" b="0" i="0" u="none" strike="noStrike" cap="none">
                <a:solidFill>
                  <a:srgbClr val="888C9F"/>
                </a:solidFill>
                <a:latin typeface="Calibri"/>
                <a:ea typeface="Calibri"/>
                <a:cs typeface="Calibri"/>
                <a:sym typeface="Calibri"/>
              </a:defRPr>
            </a:lvl3pPr>
            <a:lvl4pPr marL="0" marR="0" lvl="3" indent="0" algn="r" rtl="0">
              <a:spcBef>
                <a:spcPts val="0"/>
              </a:spcBef>
              <a:buNone/>
              <a:defRPr sz="900" b="0" i="0" u="none" strike="noStrike" cap="none">
                <a:solidFill>
                  <a:srgbClr val="888C9F"/>
                </a:solidFill>
                <a:latin typeface="Calibri"/>
                <a:ea typeface="Calibri"/>
                <a:cs typeface="Calibri"/>
                <a:sym typeface="Calibri"/>
              </a:defRPr>
            </a:lvl4pPr>
            <a:lvl5pPr marL="0" marR="0" lvl="4" indent="0" algn="r" rtl="0">
              <a:spcBef>
                <a:spcPts val="0"/>
              </a:spcBef>
              <a:buNone/>
              <a:defRPr sz="900" b="0" i="0" u="none" strike="noStrike" cap="none">
                <a:solidFill>
                  <a:srgbClr val="888C9F"/>
                </a:solidFill>
                <a:latin typeface="Calibri"/>
                <a:ea typeface="Calibri"/>
                <a:cs typeface="Calibri"/>
                <a:sym typeface="Calibri"/>
              </a:defRPr>
            </a:lvl5pPr>
            <a:lvl6pPr marL="0" marR="0" lvl="5" indent="0" algn="r" rtl="0">
              <a:spcBef>
                <a:spcPts val="0"/>
              </a:spcBef>
              <a:buNone/>
              <a:defRPr sz="900" b="0" i="0" u="none" strike="noStrike" cap="none">
                <a:solidFill>
                  <a:srgbClr val="888C9F"/>
                </a:solidFill>
                <a:latin typeface="Calibri"/>
                <a:ea typeface="Calibri"/>
                <a:cs typeface="Calibri"/>
                <a:sym typeface="Calibri"/>
              </a:defRPr>
            </a:lvl6pPr>
            <a:lvl7pPr marL="0" marR="0" lvl="6" indent="0" algn="r" rtl="0">
              <a:spcBef>
                <a:spcPts val="0"/>
              </a:spcBef>
              <a:buNone/>
              <a:defRPr sz="900" b="0" i="0" u="none" strike="noStrike" cap="none">
                <a:solidFill>
                  <a:srgbClr val="888C9F"/>
                </a:solidFill>
                <a:latin typeface="Calibri"/>
                <a:ea typeface="Calibri"/>
                <a:cs typeface="Calibri"/>
                <a:sym typeface="Calibri"/>
              </a:defRPr>
            </a:lvl7pPr>
            <a:lvl8pPr marL="0" marR="0" lvl="7" indent="0" algn="r" rtl="0">
              <a:spcBef>
                <a:spcPts val="0"/>
              </a:spcBef>
              <a:buNone/>
              <a:defRPr sz="900" b="0" i="0" u="none" strike="noStrike" cap="none">
                <a:solidFill>
                  <a:srgbClr val="888C9F"/>
                </a:solidFill>
                <a:latin typeface="Calibri"/>
                <a:ea typeface="Calibri"/>
                <a:cs typeface="Calibri"/>
                <a:sym typeface="Calibri"/>
              </a:defRPr>
            </a:lvl8pPr>
            <a:lvl9pPr marL="0" marR="0" lvl="8" indent="0" algn="r" rtl="0">
              <a:spcBef>
                <a:spcPts val="0"/>
              </a:spcBef>
              <a:buNone/>
              <a:defRPr sz="900" b="0" i="0" u="none" strike="noStrike" cap="none">
                <a:solidFill>
                  <a:srgbClr val="888C9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ru"/>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5.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14">
            <a:hlinkClick r:id="" action="ppaction://noaction"/>
          </p:cNvPr>
          <p:cNvSpPr txBox="1">
            <a:spLocks noGrp="1"/>
          </p:cNvSpPr>
          <p:nvPr>
            <p:ph type="title"/>
          </p:nvPr>
        </p:nvSpPr>
        <p:spPr>
          <a:xfrm>
            <a:off x="770975" y="1803503"/>
            <a:ext cx="5725544" cy="1483742"/>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rgbClr val="0E2D69"/>
              </a:buClr>
              <a:buSzPts val="3200"/>
              <a:buFont typeface="Arial"/>
              <a:buNone/>
            </a:pPr>
            <a:r>
              <a:rPr lang="ru-RU" b="1" dirty="0"/>
              <a:t>Разработка веб-приложения для ведения блога</a:t>
            </a:r>
            <a:endParaRPr b="1" dirty="0"/>
          </a:p>
        </p:txBody>
      </p:sp>
      <p:sp>
        <p:nvSpPr>
          <p:cNvPr id="178" name="Google Shape;178;p14">
            <a:hlinkClick r:id="" action="ppaction://noaction"/>
          </p:cNvPr>
          <p:cNvSpPr txBox="1">
            <a:spLocks noGrp="1"/>
          </p:cNvSpPr>
          <p:nvPr>
            <p:ph type="body" idx="1"/>
          </p:nvPr>
        </p:nvSpPr>
        <p:spPr>
          <a:xfrm>
            <a:off x="1556210" y="890881"/>
            <a:ext cx="2886538" cy="326372"/>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dk1"/>
              </a:buClr>
              <a:buSzPts val="1200"/>
              <a:buNone/>
            </a:pPr>
            <a:r>
              <a:rPr lang="ru"/>
              <a:t>Факультет экономики, менеджмента и бизнес-информатики</a:t>
            </a:r>
            <a:endParaRPr/>
          </a:p>
        </p:txBody>
      </p:sp>
      <p:sp>
        <p:nvSpPr>
          <p:cNvPr id="179" name="Google Shape;179;p14">
            <a:hlinkClick r:id="" action="ppaction://noaction"/>
          </p:cNvPr>
          <p:cNvSpPr txBox="1">
            <a:spLocks noGrp="1"/>
          </p:cNvSpPr>
          <p:nvPr>
            <p:ph type="body" idx="2"/>
          </p:nvPr>
        </p:nvSpPr>
        <p:spPr>
          <a:xfrm>
            <a:off x="4694565" y="880372"/>
            <a:ext cx="1708547" cy="34739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E2D69"/>
              </a:buClr>
              <a:buSzPts val="900"/>
              <a:buFont typeface="Arial"/>
              <a:buNone/>
            </a:pPr>
            <a:r>
              <a:rPr lang="ru"/>
              <a:t>Кафедра информационных технологий в бизнесе</a:t>
            </a:r>
            <a:endParaRPr/>
          </a:p>
        </p:txBody>
      </p:sp>
      <p:sp>
        <p:nvSpPr>
          <p:cNvPr id="180" name="Google Shape;180;p14">
            <a:hlinkClick r:id="" action="ppaction://noaction"/>
          </p:cNvPr>
          <p:cNvSpPr txBox="1">
            <a:spLocks noGrp="1"/>
          </p:cNvSpPr>
          <p:nvPr>
            <p:ph type="body" idx="3"/>
          </p:nvPr>
        </p:nvSpPr>
        <p:spPr>
          <a:xfrm>
            <a:off x="6590040" y="880372"/>
            <a:ext cx="1663304" cy="34739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rgbClr val="0E2D69"/>
              </a:buClr>
              <a:buSzPts val="900"/>
              <a:buFont typeface="Arial"/>
              <a:buNone/>
            </a:pPr>
            <a:r>
              <a:rPr lang="ru"/>
              <a:t>Разработка информационных систем для бизнеса</a:t>
            </a:r>
            <a:endParaRPr/>
          </a:p>
        </p:txBody>
      </p:sp>
      <p:sp>
        <p:nvSpPr>
          <p:cNvPr id="181" name="Google Shape;181;p14">
            <a:hlinkClick r:id="" action="ppaction://noaction"/>
          </p:cNvPr>
          <p:cNvSpPr txBox="1">
            <a:spLocks noGrp="1"/>
          </p:cNvSpPr>
          <p:nvPr>
            <p:ph type="body" idx="4"/>
          </p:nvPr>
        </p:nvSpPr>
        <p:spPr>
          <a:xfrm>
            <a:off x="770975" y="3618685"/>
            <a:ext cx="5718950" cy="489645"/>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E2D69"/>
              </a:buClr>
              <a:buSzPts val="1200"/>
              <a:buFont typeface="Arial"/>
              <a:buNone/>
            </a:pPr>
            <a:r>
              <a:rPr lang="ru-RU" dirty="0"/>
              <a:t>Курсовая работа</a:t>
            </a:r>
            <a:endParaRPr dirty="0"/>
          </a:p>
        </p:txBody>
      </p:sp>
      <p:sp>
        <p:nvSpPr>
          <p:cNvPr id="182" name="Google Shape;182;p14">
            <a:hlinkClick r:id="" action="ppaction://noaction"/>
          </p:cNvPr>
          <p:cNvSpPr txBox="1"/>
          <p:nvPr/>
        </p:nvSpPr>
        <p:spPr>
          <a:xfrm>
            <a:off x="6496525" y="2663375"/>
            <a:ext cx="1873200" cy="147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ru" sz="1200" dirty="0">
                <a:solidFill>
                  <a:srgbClr val="0E2D69"/>
                </a:solidFill>
              </a:rPr>
              <a:t>Научный руководитель:</a:t>
            </a:r>
            <a:endParaRPr sz="1200" dirty="0">
              <a:solidFill>
                <a:srgbClr val="0E2D69"/>
              </a:solidFill>
            </a:endParaRPr>
          </a:p>
          <a:p>
            <a:pPr marL="0" lvl="0" indent="0" algn="l" rtl="0">
              <a:spcBef>
                <a:spcPts val="0"/>
              </a:spcBef>
              <a:spcAft>
                <a:spcPts val="0"/>
              </a:spcAft>
              <a:buNone/>
            </a:pPr>
            <a:r>
              <a:rPr lang="ru-RU" sz="1200" dirty="0">
                <a:solidFill>
                  <a:srgbClr val="0E2D69"/>
                </a:solidFill>
              </a:rPr>
              <a:t>Д</a:t>
            </a:r>
            <a:r>
              <a:rPr lang="ru" sz="1200" dirty="0">
                <a:solidFill>
                  <a:srgbClr val="0E2D69"/>
                </a:solidFill>
              </a:rPr>
              <a:t>оцент кафедры информационных технологий в бизнесе, Кушев О.В.</a:t>
            </a:r>
            <a:endParaRPr sz="1200" dirty="0">
              <a:solidFill>
                <a:srgbClr val="0E2D69"/>
              </a:solidFill>
            </a:endParaRPr>
          </a:p>
          <a:p>
            <a:pPr marL="0" lvl="0" indent="0" algn="l" rtl="0">
              <a:spcBef>
                <a:spcPts val="0"/>
              </a:spcBef>
              <a:spcAft>
                <a:spcPts val="0"/>
              </a:spcAft>
              <a:buNone/>
            </a:pPr>
            <a:endParaRPr sz="1200" dirty="0">
              <a:solidFill>
                <a:srgbClr val="0E2D69"/>
              </a:solidFill>
            </a:endParaRPr>
          </a:p>
          <a:p>
            <a:pPr marL="0" lvl="0" indent="0" algn="l" rtl="0">
              <a:spcBef>
                <a:spcPts val="0"/>
              </a:spcBef>
              <a:spcAft>
                <a:spcPts val="0"/>
              </a:spcAft>
              <a:buNone/>
            </a:pPr>
            <a:r>
              <a:rPr lang="ru" sz="1200" dirty="0">
                <a:solidFill>
                  <a:srgbClr val="0E2D69"/>
                </a:solidFill>
              </a:rPr>
              <a:t>Работу выполнил:</a:t>
            </a:r>
            <a:endParaRPr sz="1200" dirty="0">
              <a:solidFill>
                <a:srgbClr val="0E2D69"/>
              </a:solidFill>
            </a:endParaRPr>
          </a:p>
          <a:p>
            <a:pPr marL="0" lvl="0" indent="0" algn="l" rtl="0">
              <a:spcBef>
                <a:spcPts val="0"/>
              </a:spcBef>
              <a:spcAft>
                <a:spcPts val="0"/>
              </a:spcAft>
              <a:buNone/>
            </a:pPr>
            <a:r>
              <a:rPr lang="ru" sz="1200" dirty="0">
                <a:solidFill>
                  <a:srgbClr val="0E2D69"/>
                </a:solidFill>
              </a:rPr>
              <a:t>Антипин Е.В.</a:t>
            </a:r>
            <a:endParaRPr sz="1200" dirty="0">
              <a:solidFill>
                <a:srgbClr val="0E2D69"/>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25"/>
          <p:cNvSpPr txBox="1">
            <a:spLocks noGrp="1"/>
          </p:cNvSpPr>
          <p:nvPr>
            <p:ph type="body" idx="1"/>
          </p:nvPr>
        </p:nvSpPr>
        <p:spPr>
          <a:xfrm>
            <a:off x="857767" y="405678"/>
            <a:ext cx="1426500" cy="312000"/>
          </a:xfrm>
          <a:prstGeom prst="rect">
            <a:avLst/>
          </a:prstGeom>
        </p:spPr>
        <p:txBody>
          <a:bodyPr spcFirstLastPara="1" wrap="square" lIns="0" tIns="0" rIns="0" bIns="0" anchor="t" anchorCtr="0">
            <a:noAutofit/>
          </a:bodyPr>
          <a:lstStyle/>
          <a:p>
            <a:pPr marL="0" lvl="0" indent="0" algn="l" rtl="0">
              <a:spcBef>
                <a:spcPts val="0"/>
              </a:spcBef>
              <a:spcAft>
                <a:spcPts val="0"/>
              </a:spcAft>
              <a:buClr>
                <a:srgbClr val="0E2D69"/>
              </a:buClr>
              <a:buSzPts val="900"/>
              <a:buFont typeface="Arial"/>
              <a:buNone/>
            </a:pPr>
            <a:r>
              <a:rPr lang="ru">
                <a:solidFill>
                  <a:srgbClr val="0E2D69"/>
                </a:solidFill>
              </a:rPr>
              <a:t>Кафедра информационных технологий в бизнесе</a:t>
            </a:r>
            <a:endParaRPr/>
          </a:p>
          <a:p>
            <a:pPr marL="0" lvl="0" indent="0" algn="l" rtl="0">
              <a:spcBef>
                <a:spcPts val="0"/>
              </a:spcBef>
              <a:spcAft>
                <a:spcPts val="0"/>
              </a:spcAft>
              <a:buNone/>
            </a:pPr>
            <a:endParaRPr/>
          </a:p>
        </p:txBody>
      </p:sp>
      <p:sp>
        <p:nvSpPr>
          <p:cNvPr id="304" name="Google Shape;304;p25"/>
          <p:cNvSpPr txBox="1">
            <a:spLocks noGrp="1"/>
          </p:cNvSpPr>
          <p:nvPr>
            <p:ph type="body" idx="2"/>
          </p:nvPr>
        </p:nvSpPr>
        <p:spPr>
          <a:xfrm>
            <a:off x="2594372" y="411540"/>
            <a:ext cx="1552500" cy="306000"/>
          </a:xfrm>
          <a:prstGeom prst="rect">
            <a:avLst/>
          </a:prstGeom>
        </p:spPr>
        <p:txBody>
          <a:bodyPr spcFirstLastPara="1" wrap="square" lIns="0" tIns="0" rIns="0" bIns="0" anchor="t" anchorCtr="0">
            <a:noAutofit/>
          </a:bodyPr>
          <a:lstStyle/>
          <a:p>
            <a:pPr marL="0" lvl="0" indent="0" algn="l" rtl="0">
              <a:spcBef>
                <a:spcPts val="0"/>
              </a:spcBef>
              <a:spcAft>
                <a:spcPts val="0"/>
              </a:spcAft>
              <a:buClr>
                <a:srgbClr val="0E2D69"/>
              </a:buClr>
              <a:buSzPts val="900"/>
              <a:buFont typeface="Arial"/>
              <a:buNone/>
            </a:pPr>
            <a:r>
              <a:rPr lang="ru"/>
              <a:t>Разработка информационных систем для бизнеса</a:t>
            </a:r>
            <a:endParaRPr/>
          </a:p>
          <a:p>
            <a:pPr marL="0" lvl="0" indent="0" algn="l" rtl="0">
              <a:spcBef>
                <a:spcPts val="0"/>
              </a:spcBef>
              <a:spcAft>
                <a:spcPts val="0"/>
              </a:spcAft>
              <a:buNone/>
            </a:pPr>
            <a:endParaRPr/>
          </a:p>
        </p:txBody>
      </p:sp>
      <p:sp>
        <p:nvSpPr>
          <p:cNvPr id="305" name="Google Shape;305;p25"/>
          <p:cNvSpPr txBox="1">
            <a:spLocks noGrp="1"/>
          </p:cNvSpPr>
          <p:nvPr>
            <p:ph type="body" idx="3"/>
          </p:nvPr>
        </p:nvSpPr>
        <p:spPr>
          <a:xfrm>
            <a:off x="439425" y="1397025"/>
            <a:ext cx="2871600" cy="3196500"/>
          </a:xfrm>
          <a:prstGeom prst="rect">
            <a:avLst/>
          </a:prstGeom>
        </p:spPr>
        <p:txBody>
          <a:bodyPr spcFirstLastPara="1" wrap="square" lIns="0" tIns="0" rIns="0" bIns="34275" anchor="t" anchorCtr="0">
            <a:noAutofit/>
          </a:bodyPr>
          <a:lstStyle/>
          <a:p>
            <a:pPr marL="0" lvl="0" indent="0" algn="l" rtl="0">
              <a:spcBef>
                <a:spcPts val="900"/>
              </a:spcBef>
              <a:spcAft>
                <a:spcPts val="0"/>
              </a:spcAft>
              <a:buNone/>
            </a:pPr>
            <a:r>
              <a:rPr lang="ru" sz="1800"/>
              <a:t>Процесс разработки был разбит на две части backend и frontend.</a:t>
            </a:r>
            <a:endParaRPr sz="1800"/>
          </a:p>
        </p:txBody>
      </p:sp>
      <p:sp>
        <p:nvSpPr>
          <p:cNvPr id="306" name="Google Shape;306;p25"/>
          <p:cNvSpPr txBox="1">
            <a:spLocks noGrp="1"/>
          </p:cNvSpPr>
          <p:nvPr>
            <p:ph type="body" idx="4"/>
          </p:nvPr>
        </p:nvSpPr>
        <p:spPr>
          <a:xfrm>
            <a:off x="4694919" y="411540"/>
            <a:ext cx="1552500" cy="3060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ru-RU" dirty="0"/>
              <a:t>Разработка  веб-приложения для ведения блога</a:t>
            </a:r>
          </a:p>
          <a:p>
            <a:pPr marL="0" lvl="0" indent="0" algn="l" rtl="0">
              <a:spcBef>
                <a:spcPts val="0"/>
              </a:spcBef>
              <a:spcAft>
                <a:spcPts val="0"/>
              </a:spcAft>
              <a:buNone/>
            </a:pPr>
            <a:endParaRPr dirty="0"/>
          </a:p>
        </p:txBody>
      </p:sp>
      <p:sp>
        <p:nvSpPr>
          <p:cNvPr id="307" name="Google Shape;307;p25"/>
          <p:cNvSpPr txBox="1"/>
          <p:nvPr/>
        </p:nvSpPr>
        <p:spPr>
          <a:xfrm>
            <a:off x="1506300" y="4665400"/>
            <a:ext cx="61314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ru-RU" sz="800" dirty="0">
                <a:solidFill>
                  <a:srgbClr val="888C9F"/>
                </a:solidFill>
              </a:rPr>
              <a:t>Антипин Егор, РИС-22-3. Разработка веб-приложения для ведения блога, 2024 год</a:t>
            </a:r>
          </a:p>
        </p:txBody>
      </p:sp>
      <p:sp>
        <p:nvSpPr>
          <p:cNvPr id="308" name="Google Shape;308;p25"/>
          <p:cNvSpPr txBox="1">
            <a:spLocks noGrp="1"/>
          </p:cNvSpPr>
          <p:nvPr>
            <p:ph type="title"/>
          </p:nvPr>
        </p:nvSpPr>
        <p:spPr>
          <a:xfrm>
            <a:off x="439425" y="904350"/>
            <a:ext cx="8293500" cy="306000"/>
          </a:xfrm>
          <a:prstGeom prst="rect">
            <a:avLst/>
          </a:prstGeom>
          <a:noFill/>
          <a:ln>
            <a:noFill/>
          </a:ln>
        </p:spPr>
        <p:txBody>
          <a:bodyPr spcFirstLastPara="1" wrap="square" lIns="0" tIns="0" rIns="0" bIns="0" anchor="t" anchorCtr="0">
            <a:normAutofit/>
          </a:bodyPr>
          <a:lstStyle/>
          <a:p>
            <a:pPr marL="0" lvl="0" indent="0" algn="l" rtl="0">
              <a:lnSpc>
                <a:spcPct val="100000"/>
              </a:lnSpc>
              <a:spcBef>
                <a:spcPts val="0"/>
              </a:spcBef>
              <a:spcAft>
                <a:spcPts val="0"/>
              </a:spcAft>
              <a:buClr>
                <a:schemeClr val="dk1"/>
              </a:buClr>
              <a:buSzPts val="1800"/>
              <a:buFont typeface="Arial"/>
              <a:buNone/>
            </a:pPr>
            <a:r>
              <a:rPr lang="ru" b="1">
                <a:uFill>
                  <a:noFill/>
                </a:uFill>
                <a:hlinkClick r:id="" action="ppaction://hlinkshowjump?jump=lastslide"/>
              </a:rPr>
              <a:t>Процесс разработки</a:t>
            </a:r>
            <a:r>
              <a:rPr lang="ru" b="1"/>
              <a:t>  </a:t>
            </a:r>
            <a:r>
              <a:rPr lang="ru"/>
              <a:t>Реализация</a:t>
            </a:r>
            <a:endParaRPr b="1"/>
          </a:p>
        </p:txBody>
      </p:sp>
      <p:pic>
        <p:nvPicPr>
          <p:cNvPr id="3" name="Рисунок 2">
            <a:extLst>
              <a:ext uri="{FF2B5EF4-FFF2-40B4-BE49-F238E27FC236}">
                <a16:creationId xmlns:a16="http://schemas.microsoft.com/office/drawing/2014/main" id="{A41E1078-05EA-41E0-84AC-5C508C77A73C}"/>
              </a:ext>
            </a:extLst>
          </p:cNvPr>
          <p:cNvPicPr>
            <a:picLocks noChangeAspect="1"/>
          </p:cNvPicPr>
          <p:nvPr/>
        </p:nvPicPr>
        <p:blipFill>
          <a:blip r:embed="rId3"/>
          <a:stretch>
            <a:fillRect/>
          </a:stretch>
        </p:blipFill>
        <p:spPr>
          <a:xfrm>
            <a:off x="927714" y="2357315"/>
            <a:ext cx="3061111" cy="2236210"/>
          </a:xfrm>
          <a:prstGeom prst="rect">
            <a:avLst/>
          </a:prstGeom>
        </p:spPr>
      </p:pic>
      <p:pic>
        <p:nvPicPr>
          <p:cNvPr id="5" name="Рисунок 4">
            <a:extLst>
              <a:ext uri="{FF2B5EF4-FFF2-40B4-BE49-F238E27FC236}">
                <a16:creationId xmlns:a16="http://schemas.microsoft.com/office/drawing/2014/main" id="{6600366B-C6B2-44F7-ADAE-C52E2E945956}"/>
              </a:ext>
            </a:extLst>
          </p:cNvPr>
          <p:cNvPicPr>
            <a:picLocks noChangeAspect="1"/>
          </p:cNvPicPr>
          <p:nvPr/>
        </p:nvPicPr>
        <p:blipFill>
          <a:blip r:embed="rId4"/>
          <a:stretch>
            <a:fillRect/>
          </a:stretch>
        </p:blipFill>
        <p:spPr>
          <a:xfrm>
            <a:off x="4481148" y="1002344"/>
            <a:ext cx="3838211" cy="3470596"/>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28"/>
          <p:cNvSpPr txBox="1">
            <a:spLocks noGrp="1"/>
          </p:cNvSpPr>
          <p:nvPr>
            <p:ph type="body" idx="1"/>
          </p:nvPr>
        </p:nvSpPr>
        <p:spPr>
          <a:xfrm>
            <a:off x="857767" y="405678"/>
            <a:ext cx="1426500" cy="312000"/>
          </a:xfrm>
          <a:prstGeom prst="rect">
            <a:avLst/>
          </a:prstGeom>
        </p:spPr>
        <p:txBody>
          <a:bodyPr spcFirstLastPara="1" wrap="square" lIns="0" tIns="0" rIns="0" bIns="0" anchor="t" anchorCtr="0">
            <a:noAutofit/>
          </a:bodyPr>
          <a:lstStyle/>
          <a:p>
            <a:pPr marL="0" lvl="0" indent="0" algn="l" rtl="0">
              <a:spcBef>
                <a:spcPts val="0"/>
              </a:spcBef>
              <a:spcAft>
                <a:spcPts val="0"/>
              </a:spcAft>
              <a:buClr>
                <a:srgbClr val="0E2D69"/>
              </a:buClr>
              <a:buSzPts val="900"/>
              <a:buFont typeface="Arial"/>
              <a:buNone/>
            </a:pPr>
            <a:r>
              <a:rPr lang="ru">
                <a:solidFill>
                  <a:srgbClr val="0E2D69"/>
                </a:solidFill>
              </a:rPr>
              <a:t>Кафедра информационных технологий в бизнесе</a:t>
            </a:r>
            <a:endParaRPr/>
          </a:p>
          <a:p>
            <a:pPr marL="0" lvl="0" indent="0" algn="l" rtl="0">
              <a:spcBef>
                <a:spcPts val="0"/>
              </a:spcBef>
              <a:spcAft>
                <a:spcPts val="0"/>
              </a:spcAft>
              <a:buNone/>
            </a:pPr>
            <a:endParaRPr/>
          </a:p>
        </p:txBody>
      </p:sp>
      <p:sp>
        <p:nvSpPr>
          <p:cNvPr id="345" name="Google Shape;345;p28"/>
          <p:cNvSpPr txBox="1">
            <a:spLocks noGrp="1"/>
          </p:cNvSpPr>
          <p:nvPr>
            <p:ph type="body" idx="2"/>
          </p:nvPr>
        </p:nvSpPr>
        <p:spPr>
          <a:xfrm>
            <a:off x="2594372" y="411540"/>
            <a:ext cx="1552500" cy="306000"/>
          </a:xfrm>
          <a:prstGeom prst="rect">
            <a:avLst/>
          </a:prstGeom>
        </p:spPr>
        <p:txBody>
          <a:bodyPr spcFirstLastPara="1" wrap="square" lIns="0" tIns="0" rIns="0" bIns="0" anchor="t" anchorCtr="0">
            <a:noAutofit/>
          </a:bodyPr>
          <a:lstStyle/>
          <a:p>
            <a:pPr marL="0" lvl="0" indent="0" algn="l" rtl="0">
              <a:spcBef>
                <a:spcPts val="0"/>
              </a:spcBef>
              <a:spcAft>
                <a:spcPts val="0"/>
              </a:spcAft>
              <a:buClr>
                <a:srgbClr val="0E2D69"/>
              </a:buClr>
              <a:buSzPts val="900"/>
              <a:buFont typeface="Arial"/>
              <a:buNone/>
            </a:pPr>
            <a:r>
              <a:rPr lang="ru"/>
              <a:t>Разработка информационных систем для бизнеса</a:t>
            </a:r>
            <a:endParaRPr/>
          </a:p>
          <a:p>
            <a:pPr marL="0" lvl="0" indent="0" algn="l" rtl="0">
              <a:spcBef>
                <a:spcPts val="0"/>
              </a:spcBef>
              <a:spcAft>
                <a:spcPts val="0"/>
              </a:spcAft>
              <a:buNone/>
            </a:pPr>
            <a:endParaRPr/>
          </a:p>
        </p:txBody>
      </p:sp>
      <p:sp>
        <p:nvSpPr>
          <p:cNvPr id="346" name="Google Shape;346;p28"/>
          <p:cNvSpPr txBox="1">
            <a:spLocks noGrp="1"/>
          </p:cNvSpPr>
          <p:nvPr>
            <p:ph type="body" idx="3"/>
          </p:nvPr>
        </p:nvSpPr>
        <p:spPr>
          <a:xfrm>
            <a:off x="284672" y="904350"/>
            <a:ext cx="4619400" cy="3196500"/>
          </a:xfrm>
          <a:prstGeom prst="rect">
            <a:avLst/>
          </a:prstGeom>
        </p:spPr>
        <p:txBody>
          <a:bodyPr spcFirstLastPara="1" wrap="square" lIns="0" tIns="0" rIns="0" bIns="34275" anchor="t" anchorCtr="0">
            <a:noAutofit/>
          </a:bodyPr>
          <a:lstStyle/>
          <a:p>
            <a:pPr marL="114300" lvl="0" indent="0" algn="l" rtl="0">
              <a:spcBef>
                <a:spcPts val="900"/>
              </a:spcBef>
              <a:spcAft>
                <a:spcPts val="0"/>
              </a:spcAft>
              <a:buSzPts val="1800"/>
            </a:pPr>
            <a:endParaRPr lang="ru" sz="1800" dirty="0"/>
          </a:p>
          <a:p>
            <a:pPr marL="457200" lvl="0" indent="-342900" algn="l" rtl="0">
              <a:spcBef>
                <a:spcPts val="900"/>
              </a:spcBef>
              <a:spcAft>
                <a:spcPts val="0"/>
              </a:spcAft>
              <a:buSzPts val="1800"/>
              <a:buChar char="●"/>
            </a:pPr>
            <a:r>
              <a:rPr lang="ru" sz="1800" dirty="0"/>
              <a:t>публичное тестирование приложения среди всех желающий</a:t>
            </a:r>
            <a:br>
              <a:rPr lang="ru" sz="1800" dirty="0"/>
            </a:br>
            <a:r>
              <a:rPr lang="ru" sz="1800" dirty="0"/>
              <a:t>студентов РИС-22</a:t>
            </a:r>
            <a:endParaRPr sz="1800" dirty="0"/>
          </a:p>
          <a:p>
            <a:pPr marL="457200" lvl="0" indent="-342900" algn="l" rtl="0">
              <a:spcBef>
                <a:spcPts val="0"/>
              </a:spcBef>
              <a:spcAft>
                <a:spcPts val="0"/>
              </a:spcAft>
              <a:buSzPts val="1800"/>
              <a:buChar char="●"/>
            </a:pPr>
            <a:r>
              <a:rPr lang="ru" sz="1800" dirty="0"/>
              <a:t>Участвовало </a:t>
            </a:r>
            <a:r>
              <a:rPr lang="en-US" sz="1800" dirty="0"/>
              <a:t>16 </a:t>
            </a:r>
            <a:r>
              <a:rPr lang="ru" sz="1800" dirty="0"/>
              <a:t>студентов</a:t>
            </a:r>
            <a:endParaRPr sz="1800" dirty="0"/>
          </a:p>
          <a:p>
            <a:pPr marL="457200" lvl="0" indent="-342900" algn="l" rtl="0">
              <a:spcBef>
                <a:spcPts val="0"/>
              </a:spcBef>
              <a:spcAft>
                <a:spcPts val="0"/>
              </a:spcAft>
              <a:buSzPts val="1800"/>
              <a:buChar char="●"/>
            </a:pPr>
            <a:r>
              <a:rPr lang="ru" sz="1800" dirty="0"/>
              <a:t>Было найдено</a:t>
            </a:r>
            <a:r>
              <a:rPr lang="en-US" sz="1800" dirty="0"/>
              <a:t> и </a:t>
            </a:r>
            <a:r>
              <a:rPr lang="en-US" sz="1800" dirty="0" err="1"/>
              <a:t>исправлено</a:t>
            </a:r>
            <a:r>
              <a:rPr lang="en-US" sz="1800" dirty="0"/>
              <a:t> 6 </a:t>
            </a:r>
            <a:r>
              <a:rPr lang="ru" sz="1800" dirty="0"/>
              <a:t>ошибок</a:t>
            </a:r>
            <a:endParaRPr sz="1800" dirty="0"/>
          </a:p>
        </p:txBody>
      </p:sp>
      <p:sp>
        <p:nvSpPr>
          <p:cNvPr id="347" name="Google Shape;347;p28"/>
          <p:cNvSpPr txBox="1">
            <a:spLocks noGrp="1"/>
          </p:cNvSpPr>
          <p:nvPr>
            <p:ph type="body" idx="4"/>
          </p:nvPr>
        </p:nvSpPr>
        <p:spPr>
          <a:xfrm>
            <a:off x="4694919" y="411540"/>
            <a:ext cx="1552500" cy="3060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ru-RU" dirty="0"/>
              <a:t>Разработка  веб-приложения для ведения блога</a:t>
            </a:r>
          </a:p>
          <a:p>
            <a:pPr marL="0" lvl="0" indent="0" algn="l" rtl="0">
              <a:spcBef>
                <a:spcPts val="0"/>
              </a:spcBef>
              <a:spcAft>
                <a:spcPts val="0"/>
              </a:spcAft>
              <a:buNone/>
            </a:pPr>
            <a:endParaRPr dirty="0"/>
          </a:p>
        </p:txBody>
      </p:sp>
      <p:sp>
        <p:nvSpPr>
          <p:cNvPr id="348" name="Google Shape;348;p28"/>
          <p:cNvSpPr txBox="1"/>
          <p:nvPr/>
        </p:nvSpPr>
        <p:spPr>
          <a:xfrm>
            <a:off x="1506300" y="4665400"/>
            <a:ext cx="61314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ru-RU" sz="800" dirty="0">
                <a:solidFill>
                  <a:srgbClr val="888C9F"/>
                </a:solidFill>
              </a:rPr>
              <a:t>Антипин Егор, РИС-22-3. Разработка веб-приложения для ведения блога, 2024 год</a:t>
            </a:r>
          </a:p>
        </p:txBody>
      </p:sp>
      <p:sp>
        <p:nvSpPr>
          <p:cNvPr id="349" name="Google Shape;349;p28"/>
          <p:cNvSpPr txBox="1">
            <a:spLocks noGrp="1"/>
          </p:cNvSpPr>
          <p:nvPr>
            <p:ph type="title"/>
          </p:nvPr>
        </p:nvSpPr>
        <p:spPr>
          <a:xfrm>
            <a:off x="439425" y="904350"/>
            <a:ext cx="8293500" cy="306000"/>
          </a:xfrm>
          <a:prstGeom prst="rect">
            <a:avLst/>
          </a:prstGeom>
          <a:noFill/>
          <a:ln>
            <a:noFill/>
          </a:ln>
        </p:spPr>
        <p:txBody>
          <a:bodyPr spcFirstLastPara="1" wrap="square" lIns="0" tIns="0" rIns="0" bIns="0" anchor="t" anchorCtr="0">
            <a:normAutofit/>
          </a:bodyPr>
          <a:lstStyle/>
          <a:p>
            <a:pPr marL="0" lvl="0" indent="0" algn="l" rtl="0">
              <a:lnSpc>
                <a:spcPct val="100000"/>
              </a:lnSpc>
              <a:spcBef>
                <a:spcPts val="0"/>
              </a:spcBef>
              <a:spcAft>
                <a:spcPts val="0"/>
              </a:spcAft>
              <a:buClr>
                <a:schemeClr val="dk1"/>
              </a:buClr>
              <a:buSzPts val="1800"/>
              <a:buFont typeface="Arial"/>
              <a:buNone/>
            </a:pPr>
            <a:r>
              <a:rPr lang="ru" b="1" dirty="0">
                <a:uFill>
                  <a:noFill/>
                </a:uFill>
                <a:hlinkClick r:id="" action="ppaction://hlinkshowjump?jump=lastslide"/>
              </a:rPr>
              <a:t>Процесс разработки</a:t>
            </a:r>
            <a:r>
              <a:rPr lang="ru" b="1" dirty="0"/>
              <a:t>  </a:t>
            </a:r>
            <a:r>
              <a:rPr lang="ru" dirty="0"/>
              <a:t>Тестирование</a:t>
            </a:r>
            <a:endParaRPr b="1" dirty="0"/>
          </a:p>
        </p:txBody>
      </p:sp>
      <p:pic>
        <p:nvPicPr>
          <p:cNvPr id="350" name="Google Shape;350;p28"/>
          <p:cNvPicPr preferRelativeResize="0"/>
          <p:nvPr/>
        </p:nvPicPr>
        <p:blipFill>
          <a:blip r:embed="rId3">
            <a:alphaModFix/>
          </a:blip>
          <a:stretch>
            <a:fillRect/>
          </a:stretch>
        </p:blipFill>
        <p:spPr>
          <a:xfrm>
            <a:off x="5396300" y="904350"/>
            <a:ext cx="3150249" cy="315024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5" name="Google Shape;355;p29"/>
          <p:cNvSpPr txBox="1">
            <a:spLocks noGrp="1"/>
          </p:cNvSpPr>
          <p:nvPr>
            <p:ph type="body" idx="1"/>
          </p:nvPr>
        </p:nvSpPr>
        <p:spPr>
          <a:xfrm>
            <a:off x="857767" y="405678"/>
            <a:ext cx="1426500" cy="312000"/>
          </a:xfrm>
          <a:prstGeom prst="rect">
            <a:avLst/>
          </a:prstGeom>
        </p:spPr>
        <p:txBody>
          <a:bodyPr spcFirstLastPara="1" wrap="square" lIns="0" tIns="0" rIns="0" bIns="0" anchor="t" anchorCtr="0">
            <a:noAutofit/>
          </a:bodyPr>
          <a:lstStyle/>
          <a:p>
            <a:pPr marL="0" lvl="0" indent="0" algn="l" rtl="0">
              <a:spcBef>
                <a:spcPts val="0"/>
              </a:spcBef>
              <a:spcAft>
                <a:spcPts val="0"/>
              </a:spcAft>
              <a:buClr>
                <a:srgbClr val="0E2D69"/>
              </a:buClr>
              <a:buSzPts val="900"/>
              <a:buFont typeface="Arial"/>
              <a:buNone/>
            </a:pPr>
            <a:r>
              <a:rPr lang="ru">
                <a:solidFill>
                  <a:srgbClr val="0E2D69"/>
                </a:solidFill>
              </a:rPr>
              <a:t>Кафедра информационных технологий в бизнесе</a:t>
            </a:r>
            <a:endParaRPr/>
          </a:p>
          <a:p>
            <a:pPr marL="0" lvl="0" indent="0" algn="l" rtl="0">
              <a:spcBef>
                <a:spcPts val="0"/>
              </a:spcBef>
              <a:spcAft>
                <a:spcPts val="0"/>
              </a:spcAft>
              <a:buNone/>
            </a:pPr>
            <a:endParaRPr/>
          </a:p>
        </p:txBody>
      </p:sp>
      <p:sp>
        <p:nvSpPr>
          <p:cNvPr id="356" name="Google Shape;356;p29"/>
          <p:cNvSpPr txBox="1">
            <a:spLocks noGrp="1"/>
          </p:cNvSpPr>
          <p:nvPr>
            <p:ph type="body" idx="2"/>
          </p:nvPr>
        </p:nvSpPr>
        <p:spPr>
          <a:xfrm>
            <a:off x="2594372" y="411540"/>
            <a:ext cx="1552500" cy="306000"/>
          </a:xfrm>
          <a:prstGeom prst="rect">
            <a:avLst/>
          </a:prstGeom>
        </p:spPr>
        <p:txBody>
          <a:bodyPr spcFirstLastPara="1" wrap="square" lIns="0" tIns="0" rIns="0" bIns="0" anchor="t" anchorCtr="0">
            <a:noAutofit/>
          </a:bodyPr>
          <a:lstStyle/>
          <a:p>
            <a:pPr marL="0" lvl="0" indent="0" algn="l" rtl="0">
              <a:spcBef>
                <a:spcPts val="0"/>
              </a:spcBef>
              <a:spcAft>
                <a:spcPts val="0"/>
              </a:spcAft>
              <a:buClr>
                <a:srgbClr val="0E2D69"/>
              </a:buClr>
              <a:buSzPts val="900"/>
              <a:buFont typeface="Arial"/>
              <a:buNone/>
            </a:pPr>
            <a:r>
              <a:rPr lang="ru"/>
              <a:t>Разработка информационных систем для бизнеса</a:t>
            </a:r>
            <a:endParaRPr/>
          </a:p>
          <a:p>
            <a:pPr marL="0" lvl="0" indent="0" algn="l" rtl="0">
              <a:spcBef>
                <a:spcPts val="0"/>
              </a:spcBef>
              <a:spcAft>
                <a:spcPts val="0"/>
              </a:spcAft>
              <a:buNone/>
            </a:pPr>
            <a:endParaRPr/>
          </a:p>
        </p:txBody>
      </p:sp>
      <p:sp>
        <p:nvSpPr>
          <p:cNvPr id="357" name="Google Shape;357;p29"/>
          <p:cNvSpPr txBox="1">
            <a:spLocks noGrp="1"/>
          </p:cNvSpPr>
          <p:nvPr>
            <p:ph type="body" idx="3"/>
          </p:nvPr>
        </p:nvSpPr>
        <p:spPr>
          <a:xfrm>
            <a:off x="439425" y="1397025"/>
            <a:ext cx="3810600" cy="3196500"/>
          </a:xfrm>
          <a:prstGeom prst="rect">
            <a:avLst/>
          </a:prstGeom>
        </p:spPr>
        <p:txBody>
          <a:bodyPr spcFirstLastPara="1" wrap="square" lIns="0" tIns="0" rIns="0" bIns="34275" anchor="t" anchorCtr="0">
            <a:noAutofit/>
          </a:bodyPr>
          <a:lstStyle/>
          <a:p>
            <a:pPr marL="457200" lvl="0" indent="-342900" algn="l" rtl="0">
              <a:spcBef>
                <a:spcPts val="900"/>
              </a:spcBef>
              <a:spcAft>
                <a:spcPts val="0"/>
              </a:spcAft>
              <a:buSzPts val="1800"/>
              <a:buAutoNum type="arabicParenR"/>
            </a:pPr>
            <a:r>
              <a:rPr lang="ru-RU" sz="1800" dirty="0"/>
              <a:t>Авторизация и регистрация реализованы на одной странице без перезагрузки </a:t>
            </a:r>
            <a:endParaRPr sz="1800" dirty="0"/>
          </a:p>
          <a:p>
            <a:pPr marL="457200" lvl="0" indent="-342900" algn="l" rtl="0">
              <a:spcBef>
                <a:spcPts val="0"/>
              </a:spcBef>
              <a:spcAft>
                <a:spcPts val="0"/>
              </a:spcAft>
              <a:buSzPts val="1800"/>
              <a:buAutoNum type="arabicParenR"/>
            </a:pPr>
            <a:r>
              <a:rPr lang="ru-RU" sz="1800" dirty="0"/>
              <a:t>Кнопка в форме глаза у пароля для просмотра пароля</a:t>
            </a:r>
            <a:endParaRPr sz="1800" dirty="0"/>
          </a:p>
          <a:p>
            <a:pPr marL="457200" lvl="0" indent="-342900" algn="l" rtl="0">
              <a:spcBef>
                <a:spcPts val="0"/>
              </a:spcBef>
              <a:spcAft>
                <a:spcPts val="0"/>
              </a:spcAft>
              <a:buSzPts val="1800"/>
              <a:buAutoNum type="arabicParenR"/>
            </a:pPr>
            <a:r>
              <a:rPr lang="ru-RU" sz="1800" dirty="0"/>
              <a:t>Сообщение об ошибке при незаполненных полях</a:t>
            </a:r>
            <a:endParaRPr sz="1800" dirty="0"/>
          </a:p>
          <a:p>
            <a:pPr marL="457200" lvl="0" indent="-342900" algn="l" rtl="0">
              <a:spcBef>
                <a:spcPts val="0"/>
              </a:spcBef>
              <a:spcAft>
                <a:spcPts val="0"/>
              </a:spcAft>
              <a:buSzPts val="1800"/>
              <a:buAutoNum type="arabicParenR"/>
            </a:pPr>
            <a:r>
              <a:rPr lang="ru-RU" sz="1800" dirty="0"/>
              <a:t>Сообщение об ошибке при попытки регистрации с почтой или логином, использовавшимися ранее</a:t>
            </a:r>
            <a:endParaRPr sz="1800" dirty="0"/>
          </a:p>
        </p:txBody>
      </p:sp>
      <p:sp>
        <p:nvSpPr>
          <p:cNvPr id="358" name="Google Shape;358;p29"/>
          <p:cNvSpPr txBox="1">
            <a:spLocks noGrp="1"/>
          </p:cNvSpPr>
          <p:nvPr>
            <p:ph type="body" idx="4"/>
          </p:nvPr>
        </p:nvSpPr>
        <p:spPr>
          <a:xfrm>
            <a:off x="4694919" y="411540"/>
            <a:ext cx="1552500" cy="3060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ru-RU" dirty="0"/>
              <a:t>Разработка  веб-приложения для ведения блога</a:t>
            </a:r>
          </a:p>
          <a:p>
            <a:pPr marL="0" lvl="0" indent="0" algn="l" rtl="0">
              <a:spcBef>
                <a:spcPts val="0"/>
              </a:spcBef>
              <a:spcAft>
                <a:spcPts val="0"/>
              </a:spcAft>
              <a:buNone/>
            </a:pPr>
            <a:endParaRPr dirty="0"/>
          </a:p>
        </p:txBody>
      </p:sp>
      <p:sp>
        <p:nvSpPr>
          <p:cNvPr id="359" name="Google Shape;359;p29"/>
          <p:cNvSpPr txBox="1"/>
          <p:nvPr/>
        </p:nvSpPr>
        <p:spPr>
          <a:xfrm>
            <a:off x="1506300" y="4665400"/>
            <a:ext cx="61314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ru-RU" sz="800" dirty="0">
                <a:solidFill>
                  <a:srgbClr val="888C9F"/>
                </a:solidFill>
              </a:rPr>
              <a:t>Антипин Егор, РИС-22-3. Разработка веб-приложения для ведения блога, 2024 год</a:t>
            </a:r>
          </a:p>
        </p:txBody>
      </p:sp>
      <p:sp>
        <p:nvSpPr>
          <p:cNvPr id="360" name="Google Shape;360;p29"/>
          <p:cNvSpPr txBox="1">
            <a:spLocks noGrp="1"/>
          </p:cNvSpPr>
          <p:nvPr>
            <p:ph type="title"/>
          </p:nvPr>
        </p:nvSpPr>
        <p:spPr>
          <a:xfrm>
            <a:off x="439425" y="904350"/>
            <a:ext cx="8293500" cy="306000"/>
          </a:xfrm>
          <a:prstGeom prst="rect">
            <a:avLst/>
          </a:prstGeom>
          <a:noFill/>
          <a:ln>
            <a:noFill/>
          </a:ln>
        </p:spPr>
        <p:txBody>
          <a:bodyPr spcFirstLastPara="1" wrap="square" lIns="0" tIns="0" rIns="0" bIns="0" anchor="t" anchorCtr="0">
            <a:normAutofit/>
          </a:bodyPr>
          <a:lstStyle/>
          <a:p>
            <a:pPr marL="0" lvl="0" indent="0" algn="l" rtl="0">
              <a:lnSpc>
                <a:spcPct val="100000"/>
              </a:lnSpc>
              <a:spcBef>
                <a:spcPts val="0"/>
              </a:spcBef>
              <a:spcAft>
                <a:spcPts val="0"/>
              </a:spcAft>
              <a:buClr>
                <a:schemeClr val="dk1"/>
              </a:buClr>
              <a:buSzPts val="1800"/>
              <a:buFont typeface="Arial"/>
              <a:buNone/>
            </a:pPr>
            <a:r>
              <a:rPr lang="ru" b="1" dirty="0">
                <a:uFill>
                  <a:noFill/>
                </a:uFill>
                <a:hlinkClick r:id="" action="ppaction://hlinkshowjump?jump=lastslide"/>
              </a:rPr>
              <a:t>Результаты</a:t>
            </a:r>
            <a:r>
              <a:rPr lang="en-US" b="1" dirty="0">
                <a:uFill>
                  <a:noFill/>
                </a:uFill>
              </a:rPr>
              <a:t> </a:t>
            </a:r>
            <a:r>
              <a:rPr lang="ru-RU" dirty="0">
                <a:uFill>
                  <a:noFill/>
                </a:uFill>
              </a:rPr>
              <a:t>Страница авторизации</a:t>
            </a:r>
            <a:endParaRPr b="1" dirty="0"/>
          </a:p>
        </p:txBody>
      </p:sp>
      <p:pic>
        <p:nvPicPr>
          <p:cNvPr id="3" name="Рисунок 2">
            <a:extLst>
              <a:ext uri="{FF2B5EF4-FFF2-40B4-BE49-F238E27FC236}">
                <a16:creationId xmlns:a16="http://schemas.microsoft.com/office/drawing/2014/main" id="{0D42095E-07A3-4686-90D8-16DA0C4F86C7}"/>
              </a:ext>
            </a:extLst>
          </p:cNvPr>
          <p:cNvPicPr>
            <a:picLocks noChangeAspect="1"/>
          </p:cNvPicPr>
          <p:nvPr/>
        </p:nvPicPr>
        <p:blipFill>
          <a:blip r:embed="rId3"/>
          <a:stretch>
            <a:fillRect/>
          </a:stretch>
        </p:blipFill>
        <p:spPr>
          <a:xfrm>
            <a:off x="4572000" y="1057350"/>
            <a:ext cx="2163525" cy="1624308"/>
          </a:xfrm>
          <a:prstGeom prst="rect">
            <a:avLst/>
          </a:prstGeom>
        </p:spPr>
      </p:pic>
      <p:pic>
        <p:nvPicPr>
          <p:cNvPr id="5" name="Рисунок 4">
            <a:extLst>
              <a:ext uri="{FF2B5EF4-FFF2-40B4-BE49-F238E27FC236}">
                <a16:creationId xmlns:a16="http://schemas.microsoft.com/office/drawing/2014/main" id="{32F8ADA5-3C82-4976-8894-9E84ADC8B646}"/>
              </a:ext>
            </a:extLst>
          </p:cNvPr>
          <p:cNvPicPr>
            <a:picLocks noChangeAspect="1"/>
          </p:cNvPicPr>
          <p:nvPr/>
        </p:nvPicPr>
        <p:blipFill>
          <a:blip r:embed="rId4"/>
          <a:stretch>
            <a:fillRect/>
          </a:stretch>
        </p:blipFill>
        <p:spPr>
          <a:xfrm>
            <a:off x="6202763" y="2228549"/>
            <a:ext cx="2433637" cy="2364976"/>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sp>
        <p:nvSpPr>
          <p:cNvPr id="368" name="Google Shape;368;p30"/>
          <p:cNvSpPr txBox="1">
            <a:spLocks noGrp="1"/>
          </p:cNvSpPr>
          <p:nvPr>
            <p:ph type="body" idx="1"/>
          </p:nvPr>
        </p:nvSpPr>
        <p:spPr>
          <a:xfrm>
            <a:off x="857767" y="405678"/>
            <a:ext cx="1426500" cy="312000"/>
          </a:xfrm>
          <a:prstGeom prst="rect">
            <a:avLst/>
          </a:prstGeom>
        </p:spPr>
        <p:txBody>
          <a:bodyPr spcFirstLastPara="1" wrap="square" lIns="0" tIns="0" rIns="0" bIns="0" anchor="t" anchorCtr="0">
            <a:noAutofit/>
          </a:bodyPr>
          <a:lstStyle/>
          <a:p>
            <a:pPr marL="0" lvl="0" indent="0" algn="l" rtl="0">
              <a:spcBef>
                <a:spcPts val="0"/>
              </a:spcBef>
              <a:spcAft>
                <a:spcPts val="0"/>
              </a:spcAft>
              <a:buClr>
                <a:srgbClr val="0E2D69"/>
              </a:buClr>
              <a:buSzPts val="900"/>
              <a:buFont typeface="Arial"/>
              <a:buNone/>
            </a:pPr>
            <a:r>
              <a:rPr lang="ru">
                <a:solidFill>
                  <a:srgbClr val="0E2D69"/>
                </a:solidFill>
              </a:rPr>
              <a:t>Кафедра информационных технологий в бизнесе</a:t>
            </a:r>
            <a:endParaRPr/>
          </a:p>
          <a:p>
            <a:pPr marL="0" lvl="0" indent="0" algn="l" rtl="0">
              <a:spcBef>
                <a:spcPts val="0"/>
              </a:spcBef>
              <a:spcAft>
                <a:spcPts val="0"/>
              </a:spcAft>
              <a:buNone/>
            </a:pPr>
            <a:endParaRPr/>
          </a:p>
        </p:txBody>
      </p:sp>
      <p:sp>
        <p:nvSpPr>
          <p:cNvPr id="369" name="Google Shape;369;p30"/>
          <p:cNvSpPr txBox="1">
            <a:spLocks noGrp="1"/>
          </p:cNvSpPr>
          <p:nvPr>
            <p:ph type="body" idx="2"/>
          </p:nvPr>
        </p:nvSpPr>
        <p:spPr>
          <a:xfrm>
            <a:off x="2594372" y="411540"/>
            <a:ext cx="1552500" cy="306000"/>
          </a:xfrm>
          <a:prstGeom prst="rect">
            <a:avLst/>
          </a:prstGeom>
        </p:spPr>
        <p:txBody>
          <a:bodyPr spcFirstLastPara="1" wrap="square" lIns="0" tIns="0" rIns="0" bIns="0" anchor="t" anchorCtr="0">
            <a:noAutofit/>
          </a:bodyPr>
          <a:lstStyle/>
          <a:p>
            <a:pPr marL="0" lvl="0" indent="0" algn="l" rtl="0">
              <a:spcBef>
                <a:spcPts val="0"/>
              </a:spcBef>
              <a:spcAft>
                <a:spcPts val="0"/>
              </a:spcAft>
              <a:buClr>
                <a:srgbClr val="0E2D69"/>
              </a:buClr>
              <a:buSzPts val="900"/>
              <a:buFont typeface="Arial"/>
              <a:buNone/>
            </a:pPr>
            <a:r>
              <a:rPr lang="ru"/>
              <a:t>Разработка информационных систем для бизнеса</a:t>
            </a:r>
            <a:endParaRPr/>
          </a:p>
          <a:p>
            <a:pPr marL="0" lvl="0" indent="0" algn="l" rtl="0">
              <a:spcBef>
                <a:spcPts val="0"/>
              </a:spcBef>
              <a:spcAft>
                <a:spcPts val="0"/>
              </a:spcAft>
              <a:buNone/>
            </a:pPr>
            <a:endParaRPr/>
          </a:p>
        </p:txBody>
      </p:sp>
      <p:sp>
        <p:nvSpPr>
          <p:cNvPr id="370" name="Google Shape;370;p30"/>
          <p:cNvSpPr txBox="1">
            <a:spLocks noGrp="1"/>
          </p:cNvSpPr>
          <p:nvPr>
            <p:ph type="body" idx="4"/>
          </p:nvPr>
        </p:nvSpPr>
        <p:spPr>
          <a:xfrm>
            <a:off x="4694919" y="411540"/>
            <a:ext cx="1552500" cy="3060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ru-RU" dirty="0"/>
              <a:t>Разработка  веб-приложения для ведения блога</a:t>
            </a:r>
          </a:p>
          <a:p>
            <a:pPr marL="0" lvl="0" indent="0" algn="l" rtl="0">
              <a:spcBef>
                <a:spcPts val="0"/>
              </a:spcBef>
              <a:spcAft>
                <a:spcPts val="0"/>
              </a:spcAft>
              <a:buNone/>
            </a:pPr>
            <a:endParaRPr dirty="0"/>
          </a:p>
        </p:txBody>
      </p:sp>
      <p:sp>
        <p:nvSpPr>
          <p:cNvPr id="371" name="Google Shape;371;p30"/>
          <p:cNvSpPr txBox="1"/>
          <p:nvPr/>
        </p:nvSpPr>
        <p:spPr>
          <a:xfrm>
            <a:off x="1506300" y="4665400"/>
            <a:ext cx="61314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ru-RU" sz="800" dirty="0">
                <a:solidFill>
                  <a:srgbClr val="888C9F"/>
                </a:solidFill>
              </a:rPr>
              <a:t>Антипин Егор, РИС-22-3. Разработка веб-приложения для ведения блога, 2024 год</a:t>
            </a:r>
          </a:p>
        </p:txBody>
      </p:sp>
      <p:sp>
        <p:nvSpPr>
          <p:cNvPr id="372" name="Google Shape;372;p30"/>
          <p:cNvSpPr txBox="1">
            <a:spLocks noGrp="1"/>
          </p:cNvSpPr>
          <p:nvPr>
            <p:ph type="title"/>
          </p:nvPr>
        </p:nvSpPr>
        <p:spPr>
          <a:xfrm>
            <a:off x="439425" y="904350"/>
            <a:ext cx="8293500" cy="306000"/>
          </a:xfrm>
          <a:prstGeom prst="rect">
            <a:avLst/>
          </a:prstGeom>
          <a:noFill/>
          <a:ln>
            <a:noFill/>
          </a:ln>
        </p:spPr>
        <p:txBody>
          <a:bodyPr spcFirstLastPara="1" wrap="square" lIns="0" tIns="0" rIns="0" bIns="0" anchor="t" anchorCtr="0">
            <a:normAutofit/>
          </a:bodyPr>
          <a:lstStyle/>
          <a:p>
            <a:pPr marL="0" lvl="0" indent="0" algn="l" rtl="0">
              <a:lnSpc>
                <a:spcPct val="100000"/>
              </a:lnSpc>
              <a:spcBef>
                <a:spcPts val="0"/>
              </a:spcBef>
              <a:spcAft>
                <a:spcPts val="0"/>
              </a:spcAft>
              <a:buClr>
                <a:schemeClr val="dk1"/>
              </a:buClr>
              <a:buSzPts val="1800"/>
              <a:buFont typeface="Arial"/>
              <a:buNone/>
            </a:pPr>
            <a:r>
              <a:rPr lang="ru" b="1" dirty="0">
                <a:uFill>
                  <a:noFill/>
                </a:uFill>
                <a:hlinkClick r:id="" action="ppaction://hlinkshowjump?jump=lastslide"/>
              </a:rPr>
              <a:t>Результаты</a:t>
            </a:r>
            <a:r>
              <a:rPr lang="en-US" b="1" dirty="0">
                <a:uFill>
                  <a:noFill/>
                </a:uFill>
              </a:rPr>
              <a:t> </a:t>
            </a:r>
            <a:r>
              <a:rPr lang="ru-RU" dirty="0">
                <a:uFill>
                  <a:noFill/>
                </a:uFill>
              </a:rPr>
              <a:t>Страница настроек</a:t>
            </a:r>
            <a:endParaRPr b="1" dirty="0"/>
          </a:p>
        </p:txBody>
      </p:sp>
      <p:sp>
        <p:nvSpPr>
          <p:cNvPr id="373" name="Google Shape;373;p30"/>
          <p:cNvSpPr txBox="1">
            <a:spLocks noGrp="1"/>
          </p:cNvSpPr>
          <p:nvPr>
            <p:ph type="body" idx="3"/>
          </p:nvPr>
        </p:nvSpPr>
        <p:spPr>
          <a:xfrm>
            <a:off x="439425" y="1397025"/>
            <a:ext cx="4132500" cy="3196500"/>
          </a:xfrm>
          <a:prstGeom prst="rect">
            <a:avLst/>
          </a:prstGeom>
        </p:spPr>
        <p:txBody>
          <a:bodyPr spcFirstLastPara="1" wrap="square" lIns="0" tIns="0" rIns="0" bIns="34275" anchor="t" anchorCtr="0">
            <a:noAutofit/>
          </a:bodyPr>
          <a:lstStyle/>
          <a:p>
            <a:pPr marL="457200" lvl="0" indent="-342900" algn="l" rtl="0">
              <a:spcBef>
                <a:spcPts val="900"/>
              </a:spcBef>
              <a:spcAft>
                <a:spcPts val="0"/>
              </a:spcAft>
              <a:buSzPts val="1800"/>
              <a:buAutoNum type="arabicParenR"/>
            </a:pPr>
            <a:r>
              <a:rPr lang="ru-RU" sz="1800" dirty="0"/>
              <a:t>Возможность добавления изображения пользователя</a:t>
            </a:r>
            <a:endParaRPr sz="1800" dirty="0"/>
          </a:p>
          <a:p>
            <a:pPr marL="457200" lvl="0" indent="-342900" algn="l" rtl="0">
              <a:spcBef>
                <a:spcPts val="0"/>
              </a:spcBef>
              <a:spcAft>
                <a:spcPts val="0"/>
              </a:spcAft>
              <a:buSzPts val="1800"/>
              <a:buAutoNum type="arabicParenR"/>
            </a:pPr>
            <a:r>
              <a:rPr lang="ru-RU" sz="1800" dirty="0"/>
              <a:t>Смена пароля с полем повтора пароля</a:t>
            </a:r>
            <a:endParaRPr sz="1800" dirty="0"/>
          </a:p>
          <a:p>
            <a:pPr marL="457200" lvl="0" indent="-342900" algn="l" rtl="0">
              <a:spcBef>
                <a:spcPts val="0"/>
              </a:spcBef>
              <a:spcAft>
                <a:spcPts val="0"/>
              </a:spcAft>
              <a:buSzPts val="1800"/>
              <a:buAutoNum type="arabicParenR"/>
            </a:pPr>
            <a:r>
              <a:rPr lang="ru-RU" sz="1800" dirty="0"/>
              <a:t>Возможность смены логина, почты и имени</a:t>
            </a:r>
            <a:endParaRPr sz="1800" dirty="0"/>
          </a:p>
        </p:txBody>
      </p:sp>
      <p:pic>
        <p:nvPicPr>
          <p:cNvPr id="3" name="Рисунок 2">
            <a:extLst>
              <a:ext uri="{FF2B5EF4-FFF2-40B4-BE49-F238E27FC236}">
                <a16:creationId xmlns:a16="http://schemas.microsoft.com/office/drawing/2014/main" id="{9907BB3A-E49C-48AB-8617-5E77833A64DA}"/>
              </a:ext>
            </a:extLst>
          </p:cNvPr>
          <p:cNvPicPr>
            <a:picLocks noChangeAspect="1"/>
          </p:cNvPicPr>
          <p:nvPr/>
        </p:nvPicPr>
        <p:blipFill>
          <a:blip r:embed="rId3"/>
          <a:stretch>
            <a:fillRect/>
          </a:stretch>
        </p:blipFill>
        <p:spPr>
          <a:xfrm>
            <a:off x="4571925" y="1210350"/>
            <a:ext cx="4319540" cy="2333696"/>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0" name="Google Shape;380;p31"/>
          <p:cNvSpPr txBox="1">
            <a:spLocks noGrp="1"/>
          </p:cNvSpPr>
          <p:nvPr>
            <p:ph type="body" idx="1"/>
          </p:nvPr>
        </p:nvSpPr>
        <p:spPr>
          <a:xfrm>
            <a:off x="857767" y="405678"/>
            <a:ext cx="1426500" cy="312000"/>
          </a:xfrm>
          <a:prstGeom prst="rect">
            <a:avLst/>
          </a:prstGeom>
        </p:spPr>
        <p:txBody>
          <a:bodyPr spcFirstLastPara="1" wrap="square" lIns="0" tIns="0" rIns="0" bIns="0" anchor="t" anchorCtr="0">
            <a:noAutofit/>
          </a:bodyPr>
          <a:lstStyle/>
          <a:p>
            <a:pPr marL="0" lvl="0" indent="0" algn="l" rtl="0">
              <a:spcBef>
                <a:spcPts val="0"/>
              </a:spcBef>
              <a:spcAft>
                <a:spcPts val="0"/>
              </a:spcAft>
              <a:buClr>
                <a:srgbClr val="0E2D69"/>
              </a:buClr>
              <a:buSzPts val="900"/>
              <a:buFont typeface="Arial"/>
              <a:buNone/>
            </a:pPr>
            <a:r>
              <a:rPr lang="ru">
                <a:solidFill>
                  <a:srgbClr val="0E2D69"/>
                </a:solidFill>
              </a:rPr>
              <a:t>Кафедра информационных технологий в бизнесе</a:t>
            </a:r>
            <a:endParaRPr/>
          </a:p>
          <a:p>
            <a:pPr marL="0" lvl="0" indent="0" algn="l" rtl="0">
              <a:spcBef>
                <a:spcPts val="0"/>
              </a:spcBef>
              <a:spcAft>
                <a:spcPts val="0"/>
              </a:spcAft>
              <a:buNone/>
            </a:pPr>
            <a:endParaRPr/>
          </a:p>
        </p:txBody>
      </p:sp>
      <p:sp>
        <p:nvSpPr>
          <p:cNvPr id="381" name="Google Shape;381;p31"/>
          <p:cNvSpPr txBox="1">
            <a:spLocks noGrp="1"/>
          </p:cNvSpPr>
          <p:nvPr>
            <p:ph type="body" idx="2"/>
          </p:nvPr>
        </p:nvSpPr>
        <p:spPr>
          <a:xfrm>
            <a:off x="2594372" y="411540"/>
            <a:ext cx="1552500" cy="306000"/>
          </a:xfrm>
          <a:prstGeom prst="rect">
            <a:avLst/>
          </a:prstGeom>
        </p:spPr>
        <p:txBody>
          <a:bodyPr spcFirstLastPara="1" wrap="square" lIns="0" tIns="0" rIns="0" bIns="0" anchor="t" anchorCtr="0">
            <a:noAutofit/>
          </a:bodyPr>
          <a:lstStyle/>
          <a:p>
            <a:pPr marL="0" lvl="0" indent="0" algn="l" rtl="0">
              <a:spcBef>
                <a:spcPts val="0"/>
              </a:spcBef>
              <a:spcAft>
                <a:spcPts val="0"/>
              </a:spcAft>
              <a:buClr>
                <a:srgbClr val="0E2D69"/>
              </a:buClr>
              <a:buSzPts val="900"/>
              <a:buFont typeface="Arial"/>
              <a:buNone/>
            </a:pPr>
            <a:r>
              <a:rPr lang="ru"/>
              <a:t>Разработка информационных систем для бизнеса</a:t>
            </a:r>
            <a:endParaRPr/>
          </a:p>
          <a:p>
            <a:pPr marL="0" lvl="0" indent="0" algn="l" rtl="0">
              <a:spcBef>
                <a:spcPts val="0"/>
              </a:spcBef>
              <a:spcAft>
                <a:spcPts val="0"/>
              </a:spcAft>
              <a:buNone/>
            </a:pPr>
            <a:endParaRPr/>
          </a:p>
        </p:txBody>
      </p:sp>
      <p:sp>
        <p:nvSpPr>
          <p:cNvPr id="382" name="Google Shape;382;p31"/>
          <p:cNvSpPr txBox="1">
            <a:spLocks noGrp="1"/>
          </p:cNvSpPr>
          <p:nvPr>
            <p:ph type="body" idx="3"/>
          </p:nvPr>
        </p:nvSpPr>
        <p:spPr>
          <a:xfrm>
            <a:off x="439425" y="1397025"/>
            <a:ext cx="3707400" cy="3196500"/>
          </a:xfrm>
          <a:prstGeom prst="rect">
            <a:avLst/>
          </a:prstGeom>
        </p:spPr>
        <p:txBody>
          <a:bodyPr spcFirstLastPara="1" wrap="square" lIns="0" tIns="0" rIns="0" bIns="34275" anchor="t" anchorCtr="0">
            <a:noAutofit/>
          </a:bodyPr>
          <a:lstStyle/>
          <a:p>
            <a:pPr marL="457200" lvl="0" indent="-342900" algn="l" rtl="0">
              <a:spcBef>
                <a:spcPts val="800"/>
              </a:spcBef>
              <a:spcAft>
                <a:spcPts val="0"/>
              </a:spcAft>
              <a:buSzPts val="1800"/>
              <a:buAutoNum type="arabicParenR"/>
            </a:pPr>
            <a:r>
              <a:rPr lang="ru-RU" sz="1800" dirty="0"/>
              <a:t>Отображение формы добавления поста</a:t>
            </a:r>
            <a:endParaRPr sz="1800" dirty="0"/>
          </a:p>
          <a:p>
            <a:pPr marL="457200" lvl="0" indent="-342900" algn="l" rtl="0">
              <a:spcBef>
                <a:spcPts val="800"/>
              </a:spcBef>
              <a:spcAft>
                <a:spcPts val="0"/>
              </a:spcAft>
              <a:buSzPts val="1800"/>
              <a:buAutoNum type="arabicParenR"/>
            </a:pPr>
            <a:r>
              <a:rPr lang="ru-RU" sz="1800" dirty="0"/>
              <a:t>Три вкладки: посты пользователя, </a:t>
            </a:r>
            <a:r>
              <a:rPr lang="ru-RU" sz="1800" dirty="0" err="1"/>
              <a:t>лайкнутые</a:t>
            </a:r>
            <a:r>
              <a:rPr lang="ru-RU" sz="1800" dirty="0"/>
              <a:t> посты, прокомментированные посты</a:t>
            </a:r>
          </a:p>
          <a:p>
            <a:pPr marL="457200" lvl="0" indent="-342900" algn="l" rtl="0">
              <a:spcBef>
                <a:spcPts val="800"/>
              </a:spcBef>
              <a:spcAft>
                <a:spcPts val="0"/>
              </a:spcAft>
              <a:buSzPts val="1800"/>
              <a:buAutoNum type="arabicParenR"/>
            </a:pPr>
            <a:endParaRPr sz="1800" dirty="0"/>
          </a:p>
        </p:txBody>
      </p:sp>
      <p:sp>
        <p:nvSpPr>
          <p:cNvPr id="383" name="Google Shape;383;p31"/>
          <p:cNvSpPr txBox="1">
            <a:spLocks noGrp="1"/>
          </p:cNvSpPr>
          <p:nvPr>
            <p:ph type="body" idx="4"/>
          </p:nvPr>
        </p:nvSpPr>
        <p:spPr>
          <a:xfrm>
            <a:off x="4694919" y="411540"/>
            <a:ext cx="1552500" cy="3060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ru-RU" dirty="0"/>
              <a:t>Разработка  веб-приложения для ведения блога</a:t>
            </a:r>
          </a:p>
          <a:p>
            <a:pPr marL="0" lvl="0" indent="0" algn="l" rtl="0">
              <a:spcBef>
                <a:spcPts val="0"/>
              </a:spcBef>
              <a:spcAft>
                <a:spcPts val="0"/>
              </a:spcAft>
              <a:buNone/>
            </a:pPr>
            <a:endParaRPr dirty="0"/>
          </a:p>
        </p:txBody>
      </p:sp>
      <p:sp>
        <p:nvSpPr>
          <p:cNvPr id="384" name="Google Shape;384;p31"/>
          <p:cNvSpPr txBox="1"/>
          <p:nvPr/>
        </p:nvSpPr>
        <p:spPr>
          <a:xfrm>
            <a:off x="1506300" y="4665400"/>
            <a:ext cx="61314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ru-RU" sz="800" dirty="0">
                <a:solidFill>
                  <a:srgbClr val="888C9F"/>
                </a:solidFill>
              </a:rPr>
              <a:t>Антипин Егор, РИС-22-3. Разработка веб-приложения для ведения блога, 2024 год</a:t>
            </a:r>
          </a:p>
        </p:txBody>
      </p:sp>
      <p:sp>
        <p:nvSpPr>
          <p:cNvPr id="385" name="Google Shape;385;p31"/>
          <p:cNvSpPr txBox="1">
            <a:spLocks noGrp="1"/>
          </p:cNvSpPr>
          <p:nvPr>
            <p:ph type="title"/>
          </p:nvPr>
        </p:nvSpPr>
        <p:spPr>
          <a:xfrm>
            <a:off x="439425" y="904350"/>
            <a:ext cx="8293500" cy="306000"/>
          </a:xfrm>
          <a:prstGeom prst="rect">
            <a:avLst/>
          </a:prstGeom>
          <a:noFill/>
          <a:ln>
            <a:noFill/>
          </a:ln>
        </p:spPr>
        <p:txBody>
          <a:bodyPr spcFirstLastPara="1" wrap="square" lIns="0" tIns="0" rIns="0" bIns="0" anchor="t" anchorCtr="0">
            <a:normAutofit/>
          </a:bodyPr>
          <a:lstStyle/>
          <a:p>
            <a:pPr marL="0" lvl="0" indent="0" algn="l" rtl="0">
              <a:lnSpc>
                <a:spcPct val="100000"/>
              </a:lnSpc>
              <a:spcBef>
                <a:spcPts val="0"/>
              </a:spcBef>
              <a:spcAft>
                <a:spcPts val="0"/>
              </a:spcAft>
              <a:buClr>
                <a:schemeClr val="dk1"/>
              </a:buClr>
              <a:buSzPts val="1800"/>
              <a:buFont typeface="Arial"/>
              <a:buNone/>
            </a:pPr>
            <a:r>
              <a:rPr lang="ru" b="1" dirty="0">
                <a:uFill>
                  <a:noFill/>
                </a:uFill>
                <a:hlinkClick r:id="" action="ppaction://hlinkshowjump?jump=lastslide"/>
              </a:rPr>
              <a:t>Результаты</a:t>
            </a:r>
            <a:r>
              <a:rPr lang="ru" b="1" dirty="0">
                <a:uFill>
                  <a:noFill/>
                </a:uFill>
              </a:rPr>
              <a:t> </a:t>
            </a:r>
            <a:r>
              <a:rPr lang="ru-RU" dirty="0">
                <a:uFill>
                  <a:noFill/>
                </a:uFill>
              </a:rPr>
              <a:t>Страница пользователя</a:t>
            </a:r>
            <a:endParaRPr b="1" dirty="0"/>
          </a:p>
        </p:txBody>
      </p:sp>
      <p:sp>
        <p:nvSpPr>
          <p:cNvPr id="388" name="Google Shape;388;p31"/>
          <p:cNvSpPr/>
          <p:nvPr/>
        </p:nvSpPr>
        <p:spPr>
          <a:xfrm>
            <a:off x="7390675" y="1332625"/>
            <a:ext cx="382800" cy="366300"/>
          </a:xfrm>
          <a:prstGeom prst="roundRect">
            <a:avLst>
              <a:gd name="adj" fmla="val 16667"/>
            </a:avLst>
          </a:prstGeom>
          <a:noFill/>
          <a:ln w="1905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Рисунок 2">
            <a:extLst>
              <a:ext uri="{FF2B5EF4-FFF2-40B4-BE49-F238E27FC236}">
                <a16:creationId xmlns:a16="http://schemas.microsoft.com/office/drawing/2014/main" id="{A6638394-08E9-4B5E-9590-6EEE86B3BA90}"/>
              </a:ext>
            </a:extLst>
          </p:cNvPr>
          <p:cNvPicPr>
            <a:picLocks noChangeAspect="1"/>
          </p:cNvPicPr>
          <p:nvPr/>
        </p:nvPicPr>
        <p:blipFill>
          <a:blip r:embed="rId3"/>
          <a:stretch>
            <a:fillRect/>
          </a:stretch>
        </p:blipFill>
        <p:spPr>
          <a:xfrm>
            <a:off x="4649794" y="904350"/>
            <a:ext cx="4034309" cy="3594479"/>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0" name="Google Shape;380;p31"/>
          <p:cNvSpPr txBox="1">
            <a:spLocks noGrp="1"/>
          </p:cNvSpPr>
          <p:nvPr>
            <p:ph type="body" idx="1"/>
          </p:nvPr>
        </p:nvSpPr>
        <p:spPr>
          <a:xfrm>
            <a:off x="857767" y="405678"/>
            <a:ext cx="1426500" cy="312000"/>
          </a:xfrm>
          <a:prstGeom prst="rect">
            <a:avLst/>
          </a:prstGeom>
        </p:spPr>
        <p:txBody>
          <a:bodyPr spcFirstLastPara="1" wrap="square" lIns="0" tIns="0" rIns="0" bIns="0" anchor="t" anchorCtr="0">
            <a:noAutofit/>
          </a:bodyPr>
          <a:lstStyle/>
          <a:p>
            <a:pPr marL="0" lvl="0" indent="0" algn="l" rtl="0">
              <a:spcBef>
                <a:spcPts val="0"/>
              </a:spcBef>
              <a:spcAft>
                <a:spcPts val="0"/>
              </a:spcAft>
              <a:buClr>
                <a:srgbClr val="0E2D69"/>
              </a:buClr>
              <a:buSzPts val="900"/>
              <a:buFont typeface="Arial"/>
              <a:buNone/>
            </a:pPr>
            <a:r>
              <a:rPr lang="ru">
                <a:solidFill>
                  <a:srgbClr val="0E2D69"/>
                </a:solidFill>
              </a:rPr>
              <a:t>Кафедра информационных технологий в бизнесе</a:t>
            </a:r>
            <a:endParaRPr/>
          </a:p>
          <a:p>
            <a:pPr marL="0" lvl="0" indent="0" algn="l" rtl="0">
              <a:spcBef>
                <a:spcPts val="0"/>
              </a:spcBef>
              <a:spcAft>
                <a:spcPts val="0"/>
              </a:spcAft>
              <a:buNone/>
            </a:pPr>
            <a:endParaRPr/>
          </a:p>
        </p:txBody>
      </p:sp>
      <p:sp>
        <p:nvSpPr>
          <p:cNvPr id="381" name="Google Shape;381;p31"/>
          <p:cNvSpPr txBox="1">
            <a:spLocks noGrp="1"/>
          </p:cNvSpPr>
          <p:nvPr>
            <p:ph type="body" idx="2"/>
          </p:nvPr>
        </p:nvSpPr>
        <p:spPr>
          <a:xfrm>
            <a:off x="2594372" y="411540"/>
            <a:ext cx="1552500" cy="306000"/>
          </a:xfrm>
          <a:prstGeom prst="rect">
            <a:avLst/>
          </a:prstGeom>
        </p:spPr>
        <p:txBody>
          <a:bodyPr spcFirstLastPara="1" wrap="square" lIns="0" tIns="0" rIns="0" bIns="0" anchor="t" anchorCtr="0">
            <a:noAutofit/>
          </a:bodyPr>
          <a:lstStyle/>
          <a:p>
            <a:pPr marL="0" lvl="0" indent="0" algn="l" rtl="0">
              <a:spcBef>
                <a:spcPts val="0"/>
              </a:spcBef>
              <a:spcAft>
                <a:spcPts val="0"/>
              </a:spcAft>
              <a:buClr>
                <a:srgbClr val="0E2D69"/>
              </a:buClr>
              <a:buSzPts val="900"/>
              <a:buFont typeface="Arial"/>
              <a:buNone/>
            </a:pPr>
            <a:r>
              <a:rPr lang="ru"/>
              <a:t>Разработка информационных систем для бизнеса</a:t>
            </a:r>
            <a:endParaRPr/>
          </a:p>
          <a:p>
            <a:pPr marL="0" lvl="0" indent="0" algn="l" rtl="0">
              <a:spcBef>
                <a:spcPts val="0"/>
              </a:spcBef>
              <a:spcAft>
                <a:spcPts val="0"/>
              </a:spcAft>
              <a:buNone/>
            </a:pPr>
            <a:endParaRPr/>
          </a:p>
        </p:txBody>
      </p:sp>
      <p:sp>
        <p:nvSpPr>
          <p:cNvPr id="382" name="Google Shape;382;p31"/>
          <p:cNvSpPr txBox="1">
            <a:spLocks noGrp="1"/>
          </p:cNvSpPr>
          <p:nvPr>
            <p:ph type="body" idx="3"/>
          </p:nvPr>
        </p:nvSpPr>
        <p:spPr>
          <a:xfrm>
            <a:off x="439425" y="1397025"/>
            <a:ext cx="3707400" cy="3196500"/>
          </a:xfrm>
          <a:prstGeom prst="rect">
            <a:avLst/>
          </a:prstGeom>
        </p:spPr>
        <p:txBody>
          <a:bodyPr spcFirstLastPara="1" wrap="square" lIns="0" tIns="0" rIns="0" bIns="34275" anchor="t" anchorCtr="0">
            <a:noAutofit/>
          </a:bodyPr>
          <a:lstStyle/>
          <a:p>
            <a:pPr marL="457200" lvl="0" indent="-342900" algn="l" rtl="0">
              <a:spcBef>
                <a:spcPts val="800"/>
              </a:spcBef>
              <a:spcAft>
                <a:spcPts val="0"/>
              </a:spcAft>
              <a:buSzPts val="1800"/>
              <a:buAutoNum type="arabicParenR"/>
            </a:pPr>
            <a:r>
              <a:rPr lang="ru-RU" sz="1800" dirty="0"/>
              <a:t>Отображение персонализированной ленты пользователя</a:t>
            </a:r>
            <a:endParaRPr sz="1800" dirty="0"/>
          </a:p>
          <a:p>
            <a:pPr marL="457200" lvl="0" indent="-342900" algn="l" rtl="0">
              <a:spcBef>
                <a:spcPts val="800"/>
              </a:spcBef>
              <a:spcAft>
                <a:spcPts val="0"/>
              </a:spcAft>
              <a:buSzPts val="1800"/>
              <a:buAutoNum type="arabicParenR"/>
            </a:pPr>
            <a:r>
              <a:rPr lang="ru-RU" sz="1800" dirty="0"/>
              <a:t>Форма добавления поста</a:t>
            </a:r>
          </a:p>
          <a:p>
            <a:pPr marL="457200" lvl="0" indent="-342900" algn="l" rtl="0">
              <a:spcBef>
                <a:spcPts val="800"/>
              </a:spcBef>
              <a:spcAft>
                <a:spcPts val="0"/>
              </a:spcAft>
              <a:buSzPts val="1800"/>
              <a:buAutoNum type="arabicParenR"/>
            </a:pPr>
            <a:endParaRPr sz="1800" dirty="0"/>
          </a:p>
        </p:txBody>
      </p:sp>
      <p:sp>
        <p:nvSpPr>
          <p:cNvPr id="383" name="Google Shape;383;p31"/>
          <p:cNvSpPr txBox="1">
            <a:spLocks noGrp="1"/>
          </p:cNvSpPr>
          <p:nvPr>
            <p:ph type="body" idx="4"/>
          </p:nvPr>
        </p:nvSpPr>
        <p:spPr>
          <a:xfrm>
            <a:off x="4694919" y="411540"/>
            <a:ext cx="1552500" cy="3060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ru-RU" dirty="0"/>
              <a:t>Разработка  веб-приложения для ведения блога</a:t>
            </a:r>
          </a:p>
          <a:p>
            <a:pPr marL="0" lvl="0" indent="0" algn="l" rtl="0">
              <a:spcBef>
                <a:spcPts val="0"/>
              </a:spcBef>
              <a:spcAft>
                <a:spcPts val="0"/>
              </a:spcAft>
              <a:buNone/>
            </a:pPr>
            <a:endParaRPr dirty="0"/>
          </a:p>
        </p:txBody>
      </p:sp>
      <p:sp>
        <p:nvSpPr>
          <p:cNvPr id="384" name="Google Shape;384;p31"/>
          <p:cNvSpPr txBox="1"/>
          <p:nvPr/>
        </p:nvSpPr>
        <p:spPr>
          <a:xfrm>
            <a:off x="1506300" y="4665400"/>
            <a:ext cx="61314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ru-RU" sz="800" dirty="0">
                <a:solidFill>
                  <a:srgbClr val="888C9F"/>
                </a:solidFill>
              </a:rPr>
              <a:t>Антипин Егор, РИС-22-3. Разработка веб-приложения для ведения блога, 2024 год</a:t>
            </a:r>
          </a:p>
        </p:txBody>
      </p:sp>
      <p:sp>
        <p:nvSpPr>
          <p:cNvPr id="385" name="Google Shape;385;p31"/>
          <p:cNvSpPr txBox="1">
            <a:spLocks noGrp="1"/>
          </p:cNvSpPr>
          <p:nvPr>
            <p:ph type="title"/>
          </p:nvPr>
        </p:nvSpPr>
        <p:spPr>
          <a:xfrm>
            <a:off x="439425" y="904350"/>
            <a:ext cx="8293500" cy="306000"/>
          </a:xfrm>
          <a:prstGeom prst="rect">
            <a:avLst/>
          </a:prstGeom>
          <a:noFill/>
          <a:ln>
            <a:noFill/>
          </a:ln>
        </p:spPr>
        <p:txBody>
          <a:bodyPr spcFirstLastPara="1" wrap="square" lIns="0" tIns="0" rIns="0" bIns="0" anchor="t" anchorCtr="0">
            <a:normAutofit/>
          </a:bodyPr>
          <a:lstStyle/>
          <a:p>
            <a:pPr marL="0" lvl="0" indent="0" algn="l" rtl="0">
              <a:lnSpc>
                <a:spcPct val="100000"/>
              </a:lnSpc>
              <a:spcBef>
                <a:spcPts val="0"/>
              </a:spcBef>
              <a:spcAft>
                <a:spcPts val="0"/>
              </a:spcAft>
              <a:buClr>
                <a:schemeClr val="dk1"/>
              </a:buClr>
              <a:buSzPts val="1800"/>
              <a:buFont typeface="Arial"/>
              <a:buNone/>
            </a:pPr>
            <a:r>
              <a:rPr lang="ru" b="1" dirty="0">
                <a:uFill>
                  <a:noFill/>
                </a:uFill>
                <a:hlinkClick r:id="" action="ppaction://hlinkshowjump?jump=lastslide"/>
              </a:rPr>
              <a:t>Результаты</a:t>
            </a:r>
            <a:r>
              <a:rPr lang="ru" b="1" dirty="0">
                <a:uFill>
                  <a:noFill/>
                </a:uFill>
              </a:rPr>
              <a:t> </a:t>
            </a:r>
            <a:r>
              <a:rPr lang="ru-RU" dirty="0">
                <a:uFill>
                  <a:noFill/>
                </a:uFill>
              </a:rPr>
              <a:t>Главная страница</a:t>
            </a:r>
            <a:endParaRPr b="1" dirty="0"/>
          </a:p>
        </p:txBody>
      </p:sp>
      <p:sp>
        <p:nvSpPr>
          <p:cNvPr id="388" name="Google Shape;388;p31"/>
          <p:cNvSpPr/>
          <p:nvPr/>
        </p:nvSpPr>
        <p:spPr>
          <a:xfrm>
            <a:off x="7390675" y="1332625"/>
            <a:ext cx="382800" cy="366300"/>
          </a:xfrm>
          <a:prstGeom prst="roundRect">
            <a:avLst>
              <a:gd name="adj" fmla="val 16667"/>
            </a:avLst>
          </a:prstGeom>
          <a:noFill/>
          <a:ln w="1905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 name="Рисунок 3">
            <a:extLst>
              <a:ext uri="{FF2B5EF4-FFF2-40B4-BE49-F238E27FC236}">
                <a16:creationId xmlns:a16="http://schemas.microsoft.com/office/drawing/2014/main" id="{53C54254-48F6-460E-8E4A-B31C617F2B8B}"/>
              </a:ext>
            </a:extLst>
          </p:cNvPr>
          <p:cNvPicPr>
            <a:picLocks noChangeAspect="1"/>
          </p:cNvPicPr>
          <p:nvPr/>
        </p:nvPicPr>
        <p:blipFill>
          <a:blip r:embed="rId3"/>
          <a:stretch>
            <a:fillRect/>
          </a:stretch>
        </p:blipFill>
        <p:spPr>
          <a:xfrm>
            <a:off x="4694919" y="904350"/>
            <a:ext cx="3869044" cy="3513724"/>
          </a:xfrm>
          <a:prstGeom prst="rect">
            <a:avLst/>
          </a:prstGeom>
        </p:spPr>
      </p:pic>
    </p:spTree>
    <p:extLst>
      <p:ext uri="{BB962C8B-B14F-4D97-AF65-F5344CB8AC3E}">
        <p14:creationId xmlns:p14="http://schemas.microsoft.com/office/powerpoint/2010/main" val="1734938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0" name="Google Shape;380;p31"/>
          <p:cNvSpPr txBox="1">
            <a:spLocks noGrp="1"/>
          </p:cNvSpPr>
          <p:nvPr>
            <p:ph type="body" idx="1"/>
          </p:nvPr>
        </p:nvSpPr>
        <p:spPr>
          <a:xfrm>
            <a:off x="857767" y="405678"/>
            <a:ext cx="1426500" cy="312000"/>
          </a:xfrm>
          <a:prstGeom prst="rect">
            <a:avLst/>
          </a:prstGeom>
        </p:spPr>
        <p:txBody>
          <a:bodyPr spcFirstLastPara="1" wrap="square" lIns="0" tIns="0" rIns="0" bIns="0" anchor="t" anchorCtr="0">
            <a:noAutofit/>
          </a:bodyPr>
          <a:lstStyle/>
          <a:p>
            <a:pPr marL="0" lvl="0" indent="0" algn="l" rtl="0">
              <a:spcBef>
                <a:spcPts val="0"/>
              </a:spcBef>
              <a:spcAft>
                <a:spcPts val="0"/>
              </a:spcAft>
              <a:buClr>
                <a:srgbClr val="0E2D69"/>
              </a:buClr>
              <a:buSzPts val="900"/>
              <a:buFont typeface="Arial"/>
              <a:buNone/>
            </a:pPr>
            <a:r>
              <a:rPr lang="ru">
                <a:solidFill>
                  <a:srgbClr val="0E2D69"/>
                </a:solidFill>
              </a:rPr>
              <a:t>Кафедра информационных технологий в бизнесе</a:t>
            </a:r>
            <a:endParaRPr/>
          </a:p>
          <a:p>
            <a:pPr marL="0" lvl="0" indent="0" algn="l" rtl="0">
              <a:spcBef>
                <a:spcPts val="0"/>
              </a:spcBef>
              <a:spcAft>
                <a:spcPts val="0"/>
              </a:spcAft>
              <a:buNone/>
            </a:pPr>
            <a:endParaRPr/>
          </a:p>
        </p:txBody>
      </p:sp>
      <p:sp>
        <p:nvSpPr>
          <p:cNvPr id="381" name="Google Shape;381;p31"/>
          <p:cNvSpPr txBox="1">
            <a:spLocks noGrp="1"/>
          </p:cNvSpPr>
          <p:nvPr>
            <p:ph type="body" idx="2"/>
          </p:nvPr>
        </p:nvSpPr>
        <p:spPr>
          <a:xfrm>
            <a:off x="2594372" y="411540"/>
            <a:ext cx="1552500" cy="306000"/>
          </a:xfrm>
          <a:prstGeom prst="rect">
            <a:avLst/>
          </a:prstGeom>
        </p:spPr>
        <p:txBody>
          <a:bodyPr spcFirstLastPara="1" wrap="square" lIns="0" tIns="0" rIns="0" bIns="0" anchor="t" anchorCtr="0">
            <a:noAutofit/>
          </a:bodyPr>
          <a:lstStyle/>
          <a:p>
            <a:pPr marL="0" lvl="0" indent="0" algn="l" rtl="0">
              <a:spcBef>
                <a:spcPts val="0"/>
              </a:spcBef>
              <a:spcAft>
                <a:spcPts val="0"/>
              </a:spcAft>
              <a:buClr>
                <a:srgbClr val="0E2D69"/>
              </a:buClr>
              <a:buSzPts val="900"/>
              <a:buFont typeface="Arial"/>
              <a:buNone/>
            </a:pPr>
            <a:r>
              <a:rPr lang="ru"/>
              <a:t>Разработка информационных систем для бизнеса</a:t>
            </a:r>
            <a:endParaRPr/>
          </a:p>
          <a:p>
            <a:pPr marL="0" lvl="0" indent="0" algn="l" rtl="0">
              <a:spcBef>
                <a:spcPts val="0"/>
              </a:spcBef>
              <a:spcAft>
                <a:spcPts val="0"/>
              </a:spcAft>
              <a:buNone/>
            </a:pPr>
            <a:endParaRPr/>
          </a:p>
        </p:txBody>
      </p:sp>
      <p:sp>
        <p:nvSpPr>
          <p:cNvPr id="382" name="Google Shape;382;p31"/>
          <p:cNvSpPr txBox="1">
            <a:spLocks noGrp="1"/>
          </p:cNvSpPr>
          <p:nvPr>
            <p:ph type="body" idx="3"/>
          </p:nvPr>
        </p:nvSpPr>
        <p:spPr>
          <a:xfrm>
            <a:off x="339077" y="1397022"/>
            <a:ext cx="3707400" cy="3196500"/>
          </a:xfrm>
          <a:prstGeom prst="rect">
            <a:avLst/>
          </a:prstGeom>
        </p:spPr>
        <p:txBody>
          <a:bodyPr spcFirstLastPara="1" wrap="square" lIns="0" tIns="0" rIns="0" bIns="34275" anchor="t" anchorCtr="0">
            <a:noAutofit/>
          </a:bodyPr>
          <a:lstStyle/>
          <a:p>
            <a:pPr marL="457200" lvl="0" indent="-342900" algn="l" rtl="0">
              <a:spcBef>
                <a:spcPts val="800"/>
              </a:spcBef>
              <a:spcAft>
                <a:spcPts val="0"/>
              </a:spcAft>
              <a:buSzPts val="1800"/>
              <a:buAutoNum type="arabicParenR"/>
            </a:pPr>
            <a:r>
              <a:rPr lang="ru-RU" sz="1800" dirty="0"/>
              <a:t>Открывается в форме всплывающего окна поверх остального</a:t>
            </a:r>
            <a:endParaRPr sz="1800" dirty="0"/>
          </a:p>
          <a:p>
            <a:pPr marL="457200" lvl="0" indent="-342900" algn="l" rtl="0">
              <a:spcBef>
                <a:spcPts val="800"/>
              </a:spcBef>
              <a:spcAft>
                <a:spcPts val="0"/>
              </a:spcAft>
              <a:buSzPts val="1800"/>
              <a:buAutoNum type="arabicParenR"/>
            </a:pPr>
            <a:r>
              <a:rPr lang="ru-RU" sz="1800" dirty="0"/>
              <a:t>Форма добавления комментария</a:t>
            </a:r>
          </a:p>
          <a:p>
            <a:pPr marL="457200" lvl="0" indent="-342900" algn="l" rtl="0">
              <a:spcBef>
                <a:spcPts val="800"/>
              </a:spcBef>
              <a:spcAft>
                <a:spcPts val="0"/>
              </a:spcAft>
              <a:buSzPts val="1800"/>
              <a:buAutoNum type="arabicParenR"/>
            </a:pPr>
            <a:r>
              <a:rPr lang="ru-RU" sz="1800" dirty="0"/>
              <a:t>Отображение комментариев поста</a:t>
            </a:r>
          </a:p>
          <a:p>
            <a:pPr marL="457200" lvl="0" indent="-342900" algn="l" rtl="0">
              <a:spcBef>
                <a:spcPts val="800"/>
              </a:spcBef>
              <a:spcAft>
                <a:spcPts val="0"/>
              </a:spcAft>
              <a:buSzPts val="1800"/>
              <a:buAutoNum type="arabicParenR"/>
            </a:pPr>
            <a:endParaRPr sz="1800" dirty="0"/>
          </a:p>
        </p:txBody>
      </p:sp>
      <p:sp>
        <p:nvSpPr>
          <p:cNvPr id="383" name="Google Shape;383;p31"/>
          <p:cNvSpPr txBox="1">
            <a:spLocks noGrp="1"/>
          </p:cNvSpPr>
          <p:nvPr>
            <p:ph type="body" idx="4"/>
          </p:nvPr>
        </p:nvSpPr>
        <p:spPr>
          <a:xfrm>
            <a:off x="4694919" y="411540"/>
            <a:ext cx="1552500" cy="3060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ru-RU" dirty="0"/>
              <a:t>Разработка  веб-приложения для ведения блога</a:t>
            </a:r>
          </a:p>
          <a:p>
            <a:pPr marL="0" lvl="0" indent="0" algn="l" rtl="0">
              <a:spcBef>
                <a:spcPts val="0"/>
              </a:spcBef>
              <a:spcAft>
                <a:spcPts val="0"/>
              </a:spcAft>
              <a:buNone/>
            </a:pPr>
            <a:endParaRPr dirty="0"/>
          </a:p>
        </p:txBody>
      </p:sp>
      <p:sp>
        <p:nvSpPr>
          <p:cNvPr id="384" name="Google Shape;384;p31"/>
          <p:cNvSpPr txBox="1"/>
          <p:nvPr/>
        </p:nvSpPr>
        <p:spPr>
          <a:xfrm>
            <a:off x="1506300" y="4665400"/>
            <a:ext cx="61314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ru-RU" sz="800" dirty="0">
                <a:solidFill>
                  <a:srgbClr val="888C9F"/>
                </a:solidFill>
              </a:rPr>
              <a:t>Антипин Егор, РИС-22-3. Разработка веб-приложения для ведения блога, 2024 год</a:t>
            </a:r>
          </a:p>
        </p:txBody>
      </p:sp>
      <p:sp>
        <p:nvSpPr>
          <p:cNvPr id="385" name="Google Shape;385;p31"/>
          <p:cNvSpPr txBox="1">
            <a:spLocks noGrp="1"/>
          </p:cNvSpPr>
          <p:nvPr>
            <p:ph type="title"/>
          </p:nvPr>
        </p:nvSpPr>
        <p:spPr>
          <a:xfrm>
            <a:off x="439425" y="904350"/>
            <a:ext cx="8293500" cy="306000"/>
          </a:xfrm>
          <a:prstGeom prst="rect">
            <a:avLst/>
          </a:prstGeom>
          <a:noFill/>
          <a:ln>
            <a:noFill/>
          </a:ln>
        </p:spPr>
        <p:txBody>
          <a:bodyPr spcFirstLastPara="1" wrap="square" lIns="0" tIns="0" rIns="0" bIns="0" anchor="t" anchorCtr="0">
            <a:normAutofit/>
          </a:bodyPr>
          <a:lstStyle/>
          <a:p>
            <a:pPr marL="0" lvl="0" indent="0" algn="l" rtl="0">
              <a:lnSpc>
                <a:spcPct val="100000"/>
              </a:lnSpc>
              <a:spcBef>
                <a:spcPts val="0"/>
              </a:spcBef>
              <a:spcAft>
                <a:spcPts val="0"/>
              </a:spcAft>
              <a:buClr>
                <a:schemeClr val="dk1"/>
              </a:buClr>
              <a:buSzPts val="1800"/>
              <a:buFont typeface="Arial"/>
              <a:buNone/>
            </a:pPr>
            <a:r>
              <a:rPr lang="ru" b="1" dirty="0">
                <a:uFill>
                  <a:noFill/>
                </a:uFill>
                <a:hlinkClick r:id="" action="ppaction://hlinkshowjump?jump=lastslide"/>
              </a:rPr>
              <a:t>Результаты</a:t>
            </a:r>
            <a:r>
              <a:rPr lang="ru" b="1" dirty="0">
                <a:uFill>
                  <a:noFill/>
                </a:uFill>
              </a:rPr>
              <a:t> </a:t>
            </a:r>
            <a:r>
              <a:rPr lang="ru-RU" dirty="0">
                <a:uFill>
                  <a:noFill/>
                </a:uFill>
              </a:rPr>
              <a:t>Комментарии</a:t>
            </a:r>
            <a:endParaRPr b="1" dirty="0"/>
          </a:p>
        </p:txBody>
      </p:sp>
      <p:sp>
        <p:nvSpPr>
          <p:cNvPr id="388" name="Google Shape;388;p31"/>
          <p:cNvSpPr/>
          <p:nvPr/>
        </p:nvSpPr>
        <p:spPr>
          <a:xfrm>
            <a:off x="7390675" y="1332625"/>
            <a:ext cx="382800" cy="366300"/>
          </a:xfrm>
          <a:prstGeom prst="roundRect">
            <a:avLst>
              <a:gd name="adj" fmla="val 16667"/>
            </a:avLst>
          </a:prstGeom>
          <a:noFill/>
          <a:ln w="1905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Рисунок 2">
            <a:extLst>
              <a:ext uri="{FF2B5EF4-FFF2-40B4-BE49-F238E27FC236}">
                <a16:creationId xmlns:a16="http://schemas.microsoft.com/office/drawing/2014/main" id="{FA724F5E-5C3D-451A-AB2D-374D7314F73C}"/>
              </a:ext>
            </a:extLst>
          </p:cNvPr>
          <p:cNvPicPr>
            <a:picLocks noChangeAspect="1"/>
          </p:cNvPicPr>
          <p:nvPr/>
        </p:nvPicPr>
        <p:blipFill>
          <a:blip r:embed="rId3"/>
          <a:stretch>
            <a:fillRect/>
          </a:stretch>
        </p:blipFill>
        <p:spPr>
          <a:xfrm>
            <a:off x="4046477" y="904925"/>
            <a:ext cx="4848721" cy="2779090"/>
          </a:xfrm>
          <a:prstGeom prst="rect">
            <a:avLst/>
          </a:prstGeom>
        </p:spPr>
      </p:pic>
    </p:spTree>
    <p:extLst>
      <p:ext uri="{BB962C8B-B14F-4D97-AF65-F5344CB8AC3E}">
        <p14:creationId xmlns:p14="http://schemas.microsoft.com/office/powerpoint/2010/main" val="19822601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p32"/>
          <p:cNvSpPr txBox="1">
            <a:spLocks noGrp="1"/>
          </p:cNvSpPr>
          <p:nvPr>
            <p:ph type="body" idx="1"/>
          </p:nvPr>
        </p:nvSpPr>
        <p:spPr>
          <a:xfrm>
            <a:off x="857767" y="405678"/>
            <a:ext cx="1426500" cy="312000"/>
          </a:xfrm>
          <a:prstGeom prst="rect">
            <a:avLst/>
          </a:prstGeom>
        </p:spPr>
        <p:txBody>
          <a:bodyPr spcFirstLastPara="1" wrap="square" lIns="0" tIns="0" rIns="0" bIns="0" anchor="t" anchorCtr="0">
            <a:noAutofit/>
          </a:bodyPr>
          <a:lstStyle/>
          <a:p>
            <a:pPr marL="0" lvl="0" indent="0" algn="l" rtl="0">
              <a:spcBef>
                <a:spcPts val="0"/>
              </a:spcBef>
              <a:spcAft>
                <a:spcPts val="0"/>
              </a:spcAft>
              <a:buClr>
                <a:srgbClr val="0E2D69"/>
              </a:buClr>
              <a:buSzPts val="900"/>
              <a:buFont typeface="Arial"/>
              <a:buNone/>
            </a:pPr>
            <a:r>
              <a:rPr lang="ru">
                <a:solidFill>
                  <a:srgbClr val="0E2D69"/>
                </a:solidFill>
              </a:rPr>
              <a:t>Кафедра информационных технологий в бизнесе</a:t>
            </a:r>
            <a:endParaRPr/>
          </a:p>
          <a:p>
            <a:pPr marL="0" lvl="0" indent="0" algn="l" rtl="0">
              <a:spcBef>
                <a:spcPts val="0"/>
              </a:spcBef>
              <a:spcAft>
                <a:spcPts val="0"/>
              </a:spcAft>
              <a:buNone/>
            </a:pPr>
            <a:endParaRPr/>
          </a:p>
        </p:txBody>
      </p:sp>
      <p:sp>
        <p:nvSpPr>
          <p:cNvPr id="394" name="Google Shape;394;p32"/>
          <p:cNvSpPr txBox="1">
            <a:spLocks noGrp="1"/>
          </p:cNvSpPr>
          <p:nvPr>
            <p:ph type="body" idx="2"/>
          </p:nvPr>
        </p:nvSpPr>
        <p:spPr>
          <a:xfrm>
            <a:off x="2594372" y="411540"/>
            <a:ext cx="1552500" cy="306000"/>
          </a:xfrm>
          <a:prstGeom prst="rect">
            <a:avLst/>
          </a:prstGeom>
        </p:spPr>
        <p:txBody>
          <a:bodyPr spcFirstLastPara="1" wrap="square" lIns="0" tIns="0" rIns="0" bIns="0" anchor="t" anchorCtr="0">
            <a:noAutofit/>
          </a:bodyPr>
          <a:lstStyle/>
          <a:p>
            <a:pPr marL="0" lvl="0" indent="0" algn="l" rtl="0">
              <a:spcBef>
                <a:spcPts val="0"/>
              </a:spcBef>
              <a:spcAft>
                <a:spcPts val="0"/>
              </a:spcAft>
              <a:buClr>
                <a:srgbClr val="0E2D69"/>
              </a:buClr>
              <a:buSzPts val="900"/>
              <a:buFont typeface="Arial"/>
              <a:buNone/>
            </a:pPr>
            <a:r>
              <a:rPr lang="ru"/>
              <a:t>Разработка информационных систем для бизнеса</a:t>
            </a:r>
            <a:endParaRPr/>
          </a:p>
          <a:p>
            <a:pPr marL="0" lvl="0" indent="0" algn="l" rtl="0">
              <a:spcBef>
                <a:spcPts val="0"/>
              </a:spcBef>
              <a:spcAft>
                <a:spcPts val="0"/>
              </a:spcAft>
              <a:buNone/>
            </a:pPr>
            <a:endParaRPr/>
          </a:p>
        </p:txBody>
      </p:sp>
      <p:sp>
        <p:nvSpPr>
          <p:cNvPr id="396" name="Google Shape;396;p32"/>
          <p:cNvSpPr txBox="1">
            <a:spLocks noGrp="1"/>
          </p:cNvSpPr>
          <p:nvPr>
            <p:ph type="body" idx="4"/>
          </p:nvPr>
        </p:nvSpPr>
        <p:spPr>
          <a:xfrm>
            <a:off x="4694919" y="411540"/>
            <a:ext cx="1552500" cy="3060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ru-RU" dirty="0"/>
              <a:t>Разработка  веб-приложения для ведения блога</a:t>
            </a:r>
          </a:p>
          <a:p>
            <a:pPr marL="0" lvl="0" indent="0" algn="l" rtl="0">
              <a:spcBef>
                <a:spcPts val="0"/>
              </a:spcBef>
              <a:spcAft>
                <a:spcPts val="0"/>
              </a:spcAft>
              <a:buNone/>
            </a:pPr>
            <a:endParaRPr dirty="0"/>
          </a:p>
        </p:txBody>
      </p:sp>
      <p:sp>
        <p:nvSpPr>
          <p:cNvPr id="397" name="Google Shape;397;p32"/>
          <p:cNvSpPr txBox="1"/>
          <p:nvPr/>
        </p:nvSpPr>
        <p:spPr>
          <a:xfrm>
            <a:off x="1506300" y="4665400"/>
            <a:ext cx="61314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ru-RU" sz="800" dirty="0">
                <a:solidFill>
                  <a:srgbClr val="888C9F"/>
                </a:solidFill>
              </a:rPr>
              <a:t>Антипин Егор, РИС-22-3. Разработка веб-приложения для ведения блога, 2024 год</a:t>
            </a:r>
          </a:p>
        </p:txBody>
      </p:sp>
      <p:sp>
        <p:nvSpPr>
          <p:cNvPr id="398" name="Google Shape;398;p32"/>
          <p:cNvSpPr txBox="1">
            <a:spLocks noGrp="1"/>
          </p:cNvSpPr>
          <p:nvPr>
            <p:ph type="title"/>
          </p:nvPr>
        </p:nvSpPr>
        <p:spPr>
          <a:xfrm>
            <a:off x="439425" y="904282"/>
            <a:ext cx="8293500" cy="306000"/>
          </a:xfrm>
          <a:prstGeom prst="rect">
            <a:avLst/>
          </a:prstGeom>
          <a:noFill/>
          <a:ln>
            <a:noFill/>
          </a:ln>
        </p:spPr>
        <p:txBody>
          <a:bodyPr spcFirstLastPara="1" wrap="square" lIns="0" tIns="0" rIns="0" bIns="0" anchor="t" anchorCtr="0">
            <a:normAutofit/>
          </a:bodyPr>
          <a:lstStyle/>
          <a:p>
            <a:pPr marL="0" lvl="0" indent="0" algn="l" rtl="0">
              <a:lnSpc>
                <a:spcPct val="100000"/>
              </a:lnSpc>
              <a:spcBef>
                <a:spcPts val="0"/>
              </a:spcBef>
              <a:spcAft>
                <a:spcPts val="0"/>
              </a:spcAft>
              <a:buClr>
                <a:schemeClr val="dk1"/>
              </a:buClr>
              <a:buSzPts val="1800"/>
              <a:buFont typeface="Arial"/>
              <a:buNone/>
            </a:pPr>
            <a:r>
              <a:rPr lang="ru" b="1" dirty="0">
                <a:uFill>
                  <a:noFill/>
                </a:uFill>
                <a:hlinkClick r:id="" action="ppaction://hlinkshowjump?jump=lastslide"/>
              </a:rPr>
              <a:t>Заключение</a:t>
            </a:r>
            <a:endParaRPr b="1" dirty="0"/>
          </a:p>
        </p:txBody>
      </p:sp>
      <p:sp>
        <p:nvSpPr>
          <p:cNvPr id="3" name="Текст 2">
            <a:extLst>
              <a:ext uri="{FF2B5EF4-FFF2-40B4-BE49-F238E27FC236}">
                <a16:creationId xmlns:a16="http://schemas.microsoft.com/office/drawing/2014/main" id="{C44D1993-9EB4-4ACA-B048-37DA8E24D50B}"/>
              </a:ext>
            </a:extLst>
          </p:cNvPr>
          <p:cNvSpPr>
            <a:spLocks noGrp="1"/>
          </p:cNvSpPr>
          <p:nvPr>
            <p:ph type="body" idx="3"/>
          </p:nvPr>
        </p:nvSpPr>
        <p:spPr/>
        <p:txBody>
          <a:bodyPr/>
          <a:lstStyle/>
          <a:p>
            <a:endParaRPr lang="ru-RU" dirty="0"/>
          </a:p>
        </p:txBody>
      </p:sp>
      <p:pic>
        <p:nvPicPr>
          <p:cNvPr id="4" name="bandicam 2024-04-23 17-15-40-468">
            <a:hlinkClick r:id="" action="ppaction://media"/>
            <a:extLst>
              <a:ext uri="{FF2B5EF4-FFF2-40B4-BE49-F238E27FC236}">
                <a16:creationId xmlns:a16="http://schemas.microsoft.com/office/drawing/2014/main" id="{2602130F-93C8-49AE-A421-799D4568406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79327" y="1182547"/>
            <a:ext cx="6774229" cy="354941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38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sp>
        <p:nvSpPr>
          <p:cNvPr id="404" name="Google Shape;404;p33"/>
          <p:cNvSpPr txBox="1">
            <a:spLocks noGrp="1"/>
          </p:cNvSpPr>
          <p:nvPr>
            <p:ph type="body" idx="3"/>
          </p:nvPr>
        </p:nvSpPr>
        <p:spPr>
          <a:xfrm>
            <a:off x="857767" y="405678"/>
            <a:ext cx="1426500" cy="312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rgbClr val="0E2D69"/>
              </a:buClr>
              <a:buSzPts val="900"/>
              <a:buFont typeface="Arial"/>
              <a:buNone/>
            </a:pPr>
            <a:r>
              <a:rPr lang="ru">
                <a:solidFill>
                  <a:srgbClr val="0E2D69"/>
                </a:solidFill>
              </a:rPr>
              <a:t>Кафедра информационных технологий в бизнесе</a:t>
            </a:r>
            <a:endParaRPr/>
          </a:p>
        </p:txBody>
      </p:sp>
      <p:sp>
        <p:nvSpPr>
          <p:cNvPr id="405" name="Google Shape;405;p33"/>
          <p:cNvSpPr txBox="1">
            <a:spLocks noGrp="1"/>
          </p:cNvSpPr>
          <p:nvPr>
            <p:ph type="body" idx="4"/>
          </p:nvPr>
        </p:nvSpPr>
        <p:spPr>
          <a:xfrm>
            <a:off x="2594372" y="411540"/>
            <a:ext cx="1552500" cy="306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rgbClr val="0E2D69"/>
              </a:buClr>
              <a:buSzPts val="900"/>
              <a:buNone/>
            </a:pPr>
            <a:r>
              <a:rPr lang="ru"/>
              <a:t>Разработка информационных систем для бизнеса</a:t>
            </a:r>
            <a:endParaRPr/>
          </a:p>
        </p:txBody>
      </p:sp>
      <p:sp>
        <p:nvSpPr>
          <p:cNvPr id="406" name="Google Shape;406;p33"/>
          <p:cNvSpPr txBox="1">
            <a:spLocks noGrp="1"/>
          </p:cNvSpPr>
          <p:nvPr>
            <p:ph type="body" idx="5"/>
          </p:nvPr>
        </p:nvSpPr>
        <p:spPr>
          <a:xfrm>
            <a:off x="4694919" y="411540"/>
            <a:ext cx="1552500" cy="306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ru-RU" dirty="0"/>
              <a:t>Разработка  веб-приложения для ведения блога</a:t>
            </a:r>
          </a:p>
        </p:txBody>
      </p:sp>
      <p:sp>
        <p:nvSpPr>
          <p:cNvPr id="407" name="Google Shape;407;p33"/>
          <p:cNvSpPr txBox="1"/>
          <p:nvPr/>
        </p:nvSpPr>
        <p:spPr>
          <a:xfrm>
            <a:off x="1506300" y="4665400"/>
            <a:ext cx="61314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ru-RU" sz="800" dirty="0">
                <a:solidFill>
                  <a:srgbClr val="888C9F"/>
                </a:solidFill>
              </a:rPr>
              <a:t>Антипин Егор, РИС-22-3. Разработка веб-приложения для ведения блога, 2024 год</a:t>
            </a:r>
          </a:p>
        </p:txBody>
      </p:sp>
      <p:sp>
        <p:nvSpPr>
          <p:cNvPr id="408" name="Google Shape;408;p33"/>
          <p:cNvSpPr txBox="1"/>
          <p:nvPr/>
        </p:nvSpPr>
        <p:spPr>
          <a:xfrm>
            <a:off x="1001850" y="1225125"/>
            <a:ext cx="7140300" cy="1108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ru" sz="3000" b="1" dirty="0">
                <a:solidFill>
                  <a:schemeClr val="dk1"/>
                </a:solidFill>
              </a:rPr>
              <a:t>Спасибо за внимание!</a:t>
            </a:r>
            <a:br>
              <a:rPr lang="ru" sz="3000" b="1" dirty="0">
                <a:solidFill>
                  <a:schemeClr val="dk1"/>
                </a:solidFill>
              </a:rPr>
            </a:br>
            <a:r>
              <a:rPr lang="ru" sz="3000" b="1" dirty="0">
                <a:solidFill>
                  <a:schemeClr val="dk1"/>
                </a:solidFill>
              </a:rPr>
              <a:t>Готов ответить на Ваши вопросы.</a:t>
            </a:r>
            <a:endParaRPr sz="2400" dirty="0">
              <a:solidFill>
                <a:schemeClr val="dk1"/>
              </a:solidFill>
            </a:endParaRPr>
          </a:p>
        </p:txBody>
      </p:sp>
      <p:sp>
        <p:nvSpPr>
          <p:cNvPr id="410" name="Google Shape;410;p33"/>
          <p:cNvSpPr txBox="1"/>
          <p:nvPr/>
        </p:nvSpPr>
        <p:spPr>
          <a:xfrm>
            <a:off x="3011019" y="2403115"/>
            <a:ext cx="3236400" cy="1293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800" dirty="0">
                <a:solidFill>
                  <a:schemeClr val="dk1"/>
                </a:solidFill>
              </a:rPr>
              <a:t>Контактная информация:</a:t>
            </a:r>
            <a:endParaRPr sz="1800" dirty="0">
              <a:solidFill>
                <a:schemeClr val="dk1"/>
              </a:solidFill>
            </a:endParaRPr>
          </a:p>
          <a:p>
            <a:pPr marL="0" lvl="0" indent="0" algn="l" rtl="0">
              <a:spcBef>
                <a:spcPts val="0"/>
              </a:spcBef>
              <a:spcAft>
                <a:spcPts val="0"/>
              </a:spcAft>
              <a:buNone/>
            </a:pPr>
            <a:r>
              <a:rPr lang="ru" sz="1800" dirty="0">
                <a:solidFill>
                  <a:schemeClr val="dk1"/>
                </a:solidFill>
              </a:rPr>
              <a:t>evantipin@edu.hse.ru</a:t>
            </a:r>
            <a:endParaRPr sz="1800" dirty="0">
              <a:solidFill>
                <a:schemeClr val="dk1"/>
              </a:solidFill>
            </a:endParaRPr>
          </a:p>
          <a:p>
            <a:pPr marL="0" lvl="0" indent="0" algn="l" rtl="0">
              <a:spcBef>
                <a:spcPts val="0"/>
              </a:spcBef>
              <a:spcAft>
                <a:spcPts val="0"/>
              </a:spcAft>
              <a:buNone/>
            </a:pPr>
            <a:r>
              <a:rPr lang="ru" sz="1800" dirty="0">
                <a:solidFill>
                  <a:schemeClr val="dk1"/>
                </a:solidFill>
              </a:rPr>
              <a:t>т.(908) 251-36-60 </a:t>
            </a:r>
            <a:endParaRPr sz="1800" dirty="0">
              <a:solidFill>
                <a:schemeClr val="dk1"/>
              </a:solidFill>
            </a:endParaRPr>
          </a:p>
          <a:p>
            <a:pPr marL="0" lvl="0" indent="0" algn="l" rtl="0">
              <a:spcBef>
                <a:spcPts val="0"/>
              </a:spcBef>
              <a:spcAft>
                <a:spcPts val="0"/>
              </a:spcAft>
              <a:buNone/>
            </a:pPr>
            <a:r>
              <a:rPr lang="ru" sz="1800" dirty="0">
                <a:solidFill>
                  <a:schemeClr val="dk1"/>
                </a:solidFill>
              </a:rPr>
              <a:t>Антипин Егор Вячеславович</a:t>
            </a:r>
            <a:endParaRPr sz="1800" dirty="0">
              <a:solidFill>
                <a:schemeClr val="dk1"/>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sp>
        <p:nvSpPr>
          <p:cNvPr id="426" name="Google Shape;426;p35"/>
          <p:cNvSpPr txBox="1">
            <a:spLocks noGrp="1"/>
          </p:cNvSpPr>
          <p:nvPr>
            <p:ph type="body" idx="3"/>
          </p:nvPr>
        </p:nvSpPr>
        <p:spPr>
          <a:xfrm>
            <a:off x="857767" y="405678"/>
            <a:ext cx="1426500" cy="312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rgbClr val="0E2D69"/>
              </a:buClr>
              <a:buSzPts val="900"/>
              <a:buFont typeface="Arial"/>
              <a:buNone/>
            </a:pPr>
            <a:r>
              <a:rPr lang="ru">
                <a:solidFill>
                  <a:srgbClr val="0E2D69"/>
                </a:solidFill>
              </a:rPr>
              <a:t>Кафедра информационных технологий в бизнесе</a:t>
            </a:r>
            <a:endParaRPr/>
          </a:p>
        </p:txBody>
      </p:sp>
      <p:sp>
        <p:nvSpPr>
          <p:cNvPr id="427" name="Google Shape;427;p35"/>
          <p:cNvSpPr txBox="1">
            <a:spLocks noGrp="1"/>
          </p:cNvSpPr>
          <p:nvPr>
            <p:ph type="body" idx="4"/>
          </p:nvPr>
        </p:nvSpPr>
        <p:spPr>
          <a:xfrm>
            <a:off x="2594372" y="411540"/>
            <a:ext cx="1552500" cy="306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rgbClr val="0E2D69"/>
              </a:buClr>
              <a:buSzPts val="900"/>
              <a:buNone/>
            </a:pPr>
            <a:r>
              <a:rPr lang="ru"/>
              <a:t>Разработка информационных систем для бизнеса</a:t>
            </a:r>
            <a:endParaRPr/>
          </a:p>
        </p:txBody>
      </p:sp>
      <p:sp>
        <p:nvSpPr>
          <p:cNvPr id="428" name="Google Shape;428;p35"/>
          <p:cNvSpPr txBox="1">
            <a:spLocks noGrp="1"/>
          </p:cNvSpPr>
          <p:nvPr>
            <p:ph type="body" idx="5"/>
          </p:nvPr>
        </p:nvSpPr>
        <p:spPr>
          <a:xfrm>
            <a:off x="4694919" y="411540"/>
            <a:ext cx="1552500" cy="306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ru-RU" dirty="0"/>
              <a:t>Разработка  веб-приложения для ведения блога</a:t>
            </a:r>
          </a:p>
        </p:txBody>
      </p:sp>
      <p:sp>
        <p:nvSpPr>
          <p:cNvPr id="429" name="Google Shape;429;p35"/>
          <p:cNvSpPr txBox="1">
            <a:spLocks noGrp="1"/>
          </p:cNvSpPr>
          <p:nvPr>
            <p:ph type="title"/>
          </p:nvPr>
        </p:nvSpPr>
        <p:spPr>
          <a:xfrm>
            <a:off x="439425" y="904350"/>
            <a:ext cx="3934200" cy="306000"/>
          </a:xfrm>
          <a:prstGeom prst="rect">
            <a:avLst/>
          </a:prstGeom>
          <a:noFill/>
          <a:ln>
            <a:noFill/>
          </a:ln>
        </p:spPr>
        <p:txBody>
          <a:bodyPr spcFirstLastPara="1" wrap="square" lIns="0" tIns="0" rIns="0" bIns="0" anchor="t" anchorCtr="0">
            <a:normAutofit/>
          </a:bodyPr>
          <a:lstStyle/>
          <a:p>
            <a:pPr marL="0" lvl="0" indent="0" algn="l" rtl="0">
              <a:lnSpc>
                <a:spcPct val="100000"/>
              </a:lnSpc>
              <a:spcBef>
                <a:spcPts val="0"/>
              </a:spcBef>
              <a:spcAft>
                <a:spcPts val="0"/>
              </a:spcAft>
              <a:buClr>
                <a:schemeClr val="dk1"/>
              </a:buClr>
              <a:buSzPts val="1800"/>
              <a:buFont typeface="Arial"/>
              <a:buNone/>
            </a:pPr>
            <a:r>
              <a:rPr lang="ru" b="1"/>
              <a:t>Содержание</a:t>
            </a:r>
            <a:endParaRPr b="1"/>
          </a:p>
        </p:txBody>
      </p:sp>
      <p:sp>
        <p:nvSpPr>
          <p:cNvPr id="430" name="Google Shape;430;p35"/>
          <p:cNvSpPr txBox="1"/>
          <p:nvPr/>
        </p:nvSpPr>
        <p:spPr>
          <a:xfrm>
            <a:off x="1506300" y="4665400"/>
            <a:ext cx="61314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ru-RU" sz="800" dirty="0">
                <a:solidFill>
                  <a:srgbClr val="888C9F"/>
                </a:solidFill>
              </a:rPr>
              <a:t>Антипин Егор, РИС-22-3. Разработка веб-приложения для ведения блога, 2024 год</a:t>
            </a:r>
          </a:p>
        </p:txBody>
      </p:sp>
      <p:sp>
        <p:nvSpPr>
          <p:cNvPr id="435" name="Google Shape;435;p35"/>
          <p:cNvSpPr txBox="1"/>
          <p:nvPr/>
        </p:nvSpPr>
        <p:spPr>
          <a:xfrm>
            <a:off x="983100" y="2571750"/>
            <a:ext cx="2160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a:t>Введение</a:t>
            </a:r>
            <a:endParaRPr/>
          </a:p>
        </p:txBody>
      </p:sp>
      <p:sp>
        <p:nvSpPr>
          <p:cNvPr id="436" name="Google Shape;436;p35"/>
          <p:cNvSpPr txBox="1"/>
          <p:nvPr/>
        </p:nvSpPr>
        <p:spPr>
          <a:xfrm>
            <a:off x="983100" y="4333350"/>
            <a:ext cx="2587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a:t>Процесс Разработки</a:t>
            </a:r>
            <a:endParaRPr/>
          </a:p>
        </p:txBody>
      </p:sp>
      <p:sp>
        <p:nvSpPr>
          <p:cNvPr id="437" name="Google Shape;437;p35"/>
          <p:cNvSpPr txBox="1"/>
          <p:nvPr/>
        </p:nvSpPr>
        <p:spPr>
          <a:xfrm>
            <a:off x="4802825" y="2571750"/>
            <a:ext cx="2587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a:t>Результаты</a:t>
            </a:r>
            <a:endParaRPr/>
          </a:p>
        </p:txBody>
      </p:sp>
      <p:sp>
        <p:nvSpPr>
          <p:cNvPr id="438" name="Google Shape;438;p35"/>
          <p:cNvSpPr txBox="1"/>
          <p:nvPr/>
        </p:nvSpPr>
        <p:spPr>
          <a:xfrm>
            <a:off x="4802825" y="4333350"/>
            <a:ext cx="2587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a:t>Заключение</a:t>
            </a:r>
            <a:endParaRPr/>
          </a:p>
        </p:txBody>
      </p:sp>
      <p:pic>
        <p:nvPicPr>
          <p:cNvPr id="3" name="Рисунок 2">
            <a:extLst>
              <a:ext uri="{FF2B5EF4-FFF2-40B4-BE49-F238E27FC236}">
                <a16:creationId xmlns:a16="http://schemas.microsoft.com/office/drawing/2014/main" id="{2F984A7F-36A1-4890-BC80-27D6E1F195BC}"/>
              </a:ext>
            </a:extLst>
          </p:cNvPr>
          <p:cNvPicPr>
            <a:picLocks noChangeAspect="1"/>
          </p:cNvPicPr>
          <p:nvPr/>
        </p:nvPicPr>
        <p:blipFill>
          <a:blip r:embed="rId3"/>
          <a:stretch>
            <a:fillRect/>
          </a:stretch>
        </p:blipFill>
        <p:spPr>
          <a:xfrm>
            <a:off x="983001" y="1205325"/>
            <a:ext cx="2587451" cy="1460412"/>
          </a:xfrm>
          <a:prstGeom prst="rect">
            <a:avLst/>
          </a:prstGeom>
        </p:spPr>
      </p:pic>
      <p:pic>
        <p:nvPicPr>
          <p:cNvPr id="5" name="Рисунок 4">
            <a:extLst>
              <a:ext uri="{FF2B5EF4-FFF2-40B4-BE49-F238E27FC236}">
                <a16:creationId xmlns:a16="http://schemas.microsoft.com/office/drawing/2014/main" id="{F2B8634C-CC40-4588-9789-AE4D61A35E49}"/>
              </a:ext>
            </a:extLst>
          </p:cNvPr>
          <p:cNvPicPr>
            <a:picLocks noChangeAspect="1"/>
          </p:cNvPicPr>
          <p:nvPr/>
        </p:nvPicPr>
        <p:blipFill>
          <a:blip r:embed="rId4"/>
          <a:stretch>
            <a:fillRect/>
          </a:stretch>
        </p:blipFill>
        <p:spPr>
          <a:xfrm>
            <a:off x="978900" y="2966712"/>
            <a:ext cx="2591552" cy="1455445"/>
          </a:xfrm>
          <a:prstGeom prst="rect">
            <a:avLst/>
          </a:prstGeom>
        </p:spPr>
      </p:pic>
      <p:pic>
        <p:nvPicPr>
          <p:cNvPr id="7" name="Рисунок 6">
            <a:extLst>
              <a:ext uri="{FF2B5EF4-FFF2-40B4-BE49-F238E27FC236}">
                <a16:creationId xmlns:a16="http://schemas.microsoft.com/office/drawing/2014/main" id="{43F1C547-02E6-4C3A-859F-C29007AFD247}"/>
              </a:ext>
            </a:extLst>
          </p:cNvPr>
          <p:cNvPicPr>
            <a:picLocks noChangeAspect="1"/>
          </p:cNvPicPr>
          <p:nvPr/>
        </p:nvPicPr>
        <p:blipFill>
          <a:blip r:embed="rId5"/>
          <a:stretch>
            <a:fillRect/>
          </a:stretch>
        </p:blipFill>
        <p:spPr>
          <a:xfrm>
            <a:off x="4802825" y="1163328"/>
            <a:ext cx="2598568" cy="1455444"/>
          </a:xfrm>
          <a:prstGeom prst="rect">
            <a:avLst/>
          </a:prstGeom>
        </p:spPr>
      </p:pic>
      <p:pic>
        <p:nvPicPr>
          <p:cNvPr id="9" name="Рисунок 8">
            <a:extLst>
              <a:ext uri="{FF2B5EF4-FFF2-40B4-BE49-F238E27FC236}">
                <a16:creationId xmlns:a16="http://schemas.microsoft.com/office/drawing/2014/main" id="{2C915CBE-78F3-44F6-8EDB-7029D9C8B00F}"/>
              </a:ext>
            </a:extLst>
          </p:cNvPr>
          <p:cNvPicPr>
            <a:picLocks noChangeAspect="1"/>
          </p:cNvPicPr>
          <p:nvPr/>
        </p:nvPicPr>
        <p:blipFill>
          <a:blip r:embed="rId6"/>
          <a:stretch>
            <a:fillRect/>
          </a:stretch>
        </p:blipFill>
        <p:spPr>
          <a:xfrm>
            <a:off x="4790220" y="2970058"/>
            <a:ext cx="2600105" cy="1455443"/>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15"/>
          <p:cNvSpPr txBox="1">
            <a:spLocks noGrp="1"/>
          </p:cNvSpPr>
          <p:nvPr>
            <p:ph type="body" idx="1"/>
          </p:nvPr>
        </p:nvSpPr>
        <p:spPr>
          <a:xfrm>
            <a:off x="857767" y="405678"/>
            <a:ext cx="1426500" cy="312000"/>
          </a:xfrm>
          <a:prstGeom prst="rect">
            <a:avLst/>
          </a:prstGeom>
        </p:spPr>
        <p:txBody>
          <a:bodyPr spcFirstLastPara="1" wrap="square" lIns="0" tIns="0" rIns="0" bIns="0" anchor="t" anchorCtr="0">
            <a:noAutofit/>
          </a:bodyPr>
          <a:lstStyle/>
          <a:p>
            <a:pPr marL="0" lvl="0" indent="0" algn="l" rtl="0">
              <a:spcBef>
                <a:spcPts val="0"/>
              </a:spcBef>
              <a:spcAft>
                <a:spcPts val="0"/>
              </a:spcAft>
              <a:buClr>
                <a:srgbClr val="0E2D69"/>
              </a:buClr>
              <a:buSzPts val="900"/>
              <a:buFont typeface="Arial"/>
              <a:buNone/>
            </a:pPr>
            <a:r>
              <a:rPr lang="ru">
                <a:solidFill>
                  <a:srgbClr val="0E2D69"/>
                </a:solidFill>
              </a:rPr>
              <a:t>Кафедра информационных технологий в бизнесе</a:t>
            </a:r>
            <a:endParaRPr/>
          </a:p>
          <a:p>
            <a:pPr marL="0" lvl="0" indent="0" algn="l" rtl="0">
              <a:spcBef>
                <a:spcPts val="0"/>
              </a:spcBef>
              <a:spcAft>
                <a:spcPts val="0"/>
              </a:spcAft>
              <a:buNone/>
            </a:pPr>
            <a:endParaRPr/>
          </a:p>
        </p:txBody>
      </p:sp>
      <p:sp>
        <p:nvSpPr>
          <p:cNvPr id="188" name="Google Shape;188;p15"/>
          <p:cNvSpPr txBox="1">
            <a:spLocks noGrp="1"/>
          </p:cNvSpPr>
          <p:nvPr>
            <p:ph type="body" idx="2"/>
          </p:nvPr>
        </p:nvSpPr>
        <p:spPr>
          <a:xfrm>
            <a:off x="2594372" y="411540"/>
            <a:ext cx="1552500" cy="306000"/>
          </a:xfrm>
          <a:prstGeom prst="rect">
            <a:avLst/>
          </a:prstGeom>
        </p:spPr>
        <p:txBody>
          <a:bodyPr spcFirstLastPara="1" wrap="square" lIns="0" tIns="0" rIns="0" bIns="0" anchor="t" anchorCtr="0">
            <a:noAutofit/>
          </a:bodyPr>
          <a:lstStyle/>
          <a:p>
            <a:pPr marL="0" lvl="0" indent="0" algn="l" rtl="0">
              <a:spcBef>
                <a:spcPts val="0"/>
              </a:spcBef>
              <a:spcAft>
                <a:spcPts val="0"/>
              </a:spcAft>
              <a:buClr>
                <a:srgbClr val="0E2D69"/>
              </a:buClr>
              <a:buSzPts val="900"/>
              <a:buFont typeface="Arial"/>
              <a:buNone/>
            </a:pPr>
            <a:r>
              <a:rPr lang="ru"/>
              <a:t>Разработка информационных систем для бизнеса</a:t>
            </a:r>
            <a:endParaRPr/>
          </a:p>
          <a:p>
            <a:pPr marL="0" lvl="0" indent="0" algn="l" rtl="0">
              <a:spcBef>
                <a:spcPts val="0"/>
              </a:spcBef>
              <a:spcAft>
                <a:spcPts val="0"/>
              </a:spcAft>
              <a:buNone/>
            </a:pPr>
            <a:endParaRPr/>
          </a:p>
        </p:txBody>
      </p:sp>
      <p:sp>
        <p:nvSpPr>
          <p:cNvPr id="189" name="Google Shape;189;p15"/>
          <p:cNvSpPr txBox="1">
            <a:spLocks noGrp="1"/>
          </p:cNvSpPr>
          <p:nvPr>
            <p:ph type="body" idx="3"/>
          </p:nvPr>
        </p:nvSpPr>
        <p:spPr>
          <a:xfrm>
            <a:off x="425326" y="2101887"/>
            <a:ext cx="4132500" cy="3196500"/>
          </a:xfrm>
          <a:prstGeom prst="rect">
            <a:avLst/>
          </a:prstGeom>
        </p:spPr>
        <p:txBody>
          <a:bodyPr spcFirstLastPara="1" wrap="square" lIns="0" tIns="0" rIns="0" bIns="34275" anchor="t" anchorCtr="0">
            <a:noAutofit/>
          </a:bodyPr>
          <a:lstStyle/>
          <a:p>
            <a:pPr marL="0" lvl="0" indent="0" algn="l" rtl="0">
              <a:spcBef>
                <a:spcPts val="0"/>
              </a:spcBef>
              <a:spcAft>
                <a:spcPts val="0"/>
              </a:spcAft>
              <a:buNone/>
            </a:pPr>
            <a:r>
              <a:rPr lang="ru-RU" sz="1800" dirty="0"/>
              <a:t>Социальные сети – современный способ общения и взаимодействия между людьми по всему миру.</a:t>
            </a:r>
            <a:endParaRPr sz="1800" dirty="0"/>
          </a:p>
          <a:p>
            <a:pPr marL="0" lvl="0" indent="0" algn="l" rtl="0">
              <a:spcBef>
                <a:spcPts val="0"/>
              </a:spcBef>
              <a:spcAft>
                <a:spcPts val="0"/>
              </a:spcAft>
              <a:buNone/>
            </a:pPr>
            <a:endParaRPr sz="1800" dirty="0"/>
          </a:p>
        </p:txBody>
      </p:sp>
      <p:sp>
        <p:nvSpPr>
          <p:cNvPr id="190" name="Google Shape;190;p15"/>
          <p:cNvSpPr txBox="1">
            <a:spLocks noGrp="1"/>
          </p:cNvSpPr>
          <p:nvPr>
            <p:ph type="body" idx="4"/>
          </p:nvPr>
        </p:nvSpPr>
        <p:spPr>
          <a:xfrm>
            <a:off x="4694919" y="411540"/>
            <a:ext cx="1552500" cy="3060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ru-RU" dirty="0"/>
              <a:t>Разработка  веб-приложения для ведения блога</a:t>
            </a:r>
            <a:endParaRPr dirty="0"/>
          </a:p>
          <a:p>
            <a:pPr marL="0" lvl="0" indent="0" algn="l" rtl="0">
              <a:spcBef>
                <a:spcPts val="0"/>
              </a:spcBef>
              <a:spcAft>
                <a:spcPts val="0"/>
              </a:spcAft>
              <a:buNone/>
            </a:pPr>
            <a:endParaRPr dirty="0"/>
          </a:p>
        </p:txBody>
      </p:sp>
      <p:sp>
        <p:nvSpPr>
          <p:cNvPr id="191" name="Google Shape;191;p15"/>
          <p:cNvSpPr txBox="1"/>
          <p:nvPr/>
        </p:nvSpPr>
        <p:spPr>
          <a:xfrm>
            <a:off x="1506300" y="4665400"/>
            <a:ext cx="61314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ru" sz="800" dirty="0">
                <a:solidFill>
                  <a:srgbClr val="888C9F"/>
                </a:solidFill>
              </a:rPr>
              <a:t>Антипин Егор, РИС-22-3. Разработка веб-приложения для ведения блога, 2024 год</a:t>
            </a:r>
            <a:endParaRPr sz="800" dirty="0">
              <a:solidFill>
                <a:srgbClr val="888C9F"/>
              </a:solidFill>
            </a:endParaRPr>
          </a:p>
        </p:txBody>
      </p:sp>
      <p:sp>
        <p:nvSpPr>
          <p:cNvPr id="192" name="Google Shape;192;p15"/>
          <p:cNvSpPr txBox="1">
            <a:spLocks noGrp="1"/>
          </p:cNvSpPr>
          <p:nvPr>
            <p:ph type="title"/>
          </p:nvPr>
        </p:nvSpPr>
        <p:spPr>
          <a:xfrm>
            <a:off x="439425" y="904350"/>
            <a:ext cx="8293500" cy="306000"/>
          </a:xfrm>
          <a:prstGeom prst="rect">
            <a:avLst/>
          </a:prstGeom>
          <a:noFill/>
          <a:ln>
            <a:noFill/>
          </a:ln>
        </p:spPr>
        <p:txBody>
          <a:bodyPr spcFirstLastPara="1" wrap="square" lIns="0" tIns="0" rIns="0" bIns="0" anchor="t" anchorCtr="0">
            <a:normAutofit/>
          </a:bodyPr>
          <a:lstStyle/>
          <a:p>
            <a:pPr marL="0" lvl="0" indent="0" algn="l" rtl="0">
              <a:lnSpc>
                <a:spcPct val="100000"/>
              </a:lnSpc>
              <a:spcBef>
                <a:spcPts val="0"/>
              </a:spcBef>
              <a:spcAft>
                <a:spcPts val="0"/>
              </a:spcAft>
              <a:buClr>
                <a:schemeClr val="dk1"/>
              </a:buClr>
              <a:buSzPts val="1800"/>
              <a:buFont typeface="Arial"/>
              <a:buNone/>
            </a:pPr>
            <a:r>
              <a:rPr lang="ru" b="1" dirty="0">
                <a:uFill>
                  <a:noFill/>
                </a:uFill>
                <a:hlinkClick r:id="" action="ppaction://hlinkshowjump?jump=lastslide"/>
              </a:rPr>
              <a:t>Введение</a:t>
            </a:r>
            <a:r>
              <a:rPr lang="ru" b="1" dirty="0">
                <a:uFill>
                  <a:noFill/>
                </a:uFill>
              </a:rPr>
              <a:t> </a:t>
            </a:r>
            <a:r>
              <a:rPr lang="ru" dirty="0">
                <a:uFill>
                  <a:noFill/>
                </a:uFill>
              </a:rPr>
              <a:t>Зачем нужны социальные сети?</a:t>
            </a:r>
            <a:endParaRPr b="1" dirty="0"/>
          </a:p>
        </p:txBody>
      </p:sp>
      <p:pic>
        <p:nvPicPr>
          <p:cNvPr id="1026" name="Picture 2" descr="Социальные сети: преимущества и опасности">
            <a:extLst>
              <a:ext uri="{FF2B5EF4-FFF2-40B4-BE49-F238E27FC236}">
                <a16:creationId xmlns:a16="http://schemas.microsoft.com/office/drawing/2014/main" id="{10277160-5EE9-4FD8-8FFB-FE1155C187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86175" y="1144804"/>
            <a:ext cx="4300216" cy="285389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p19"/>
          <p:cNvSpPr txBox="1">
            <a:spLocks noGrp="1"/>
          </p:cNvSpPr>
          <p:nvPr>
            <p:ph type="body" idx="1"/>
          </p:nvPr>
        </p:nvSpPr>
        <p:spPr>
          <a:xfrm>
            <a:off x="857767" y="405678"/>
            <a:ext cx="1426500" cy="312000"/>
          </a:xfrm>
          <a:prstGeom prst="rect">
            <a:avLst/>
          </a:prstGeom>
        </p:spPr>
        <p:txBody>
          <a:bodyPr spcFirstLastPara="1" wrap="square" lIns="0" tIns="0" rIns="0" bIns="0" anchor="t" anchorCtr="0">
            <a:noAutofit/>
          </a:bodyPr>
          <a:lstStyle/>
          <a:p>
            <a:pPr marL="0" lvl="0" indent="0" algn="l" rtl="0">
              <a:spcBef>
                <a:spcPts val="0"/>
              </a:spcBef>
              <a:spcAft>
                <a:spcPts val="0"/>
              </a:spcAft>
              <a:buClr>
                <a:srgbClr val="0E2D69"/>
              </a:buClr>
              <a:buSzPts val="900"/>
              <a:buFont typeface="Arial"/>
              <a:buNone/>
            </a:pPr>
            <a:r>
              <a:rPr lang="ru">
                <a:solidFill>
                  <a:srgbClr val="0E2D69"/>
                </a:solidFill>
              </a:rPr>
              <a:t>Кафедра информационных технологий в бизнесе</a:t>
            </a:r>
            <a:endParaRPr/>
          </a:p>
          <a:p>
            <a:pPr marL="0" lvl="0" indent="0" algn="l" rtl="0">
              <a:spcBef>
                <a:spcPts val="0"/>
              </a:spcBef>
              <a:spcAft>
                <a:spcPts val="0"/>
              </a:spcAft>
              <a:buNone/>
            </a:pPr>
            <a:endParaRPr/>
          </a:p>
        </p:txBody>
      </p:sp>
      <p:sp>
        <p:nvSpPr>
          <p:cNvPr id="232" name="Google Shape;232;p19"/>
          <p:cNvSpPr txBox="1">
            <a:spLocks noGrp="1"/>
          </p:cNvSpPr>
          <p:nvPr>
            <p:ph type="body" idx="2"/>
          </p:nvPr>
        </p:nvSpPr>
        <p:spPr>
          <a:xfrm>
            <a:off x="2594372" y="411540"/>
            <a:ext cx="1552500" cy="306000"/>
          </a:xfrm>
          <a:prstGeom prst="rect">
            <a:avLst/>
          </a:prstGeom>
        </p:spPr>
        <p:txBody>
          <a:bodyPr spcFirstLastPara="1" wrap="square" lIns="0" tIns="0" rIns="0" bIns="0" anchor="t" anchorCtr="0">
            <a:noAutofit/>
          </a:bodyPr>
          <a:lstStyle/>
          <a:p>
            <a:pPr marL="0" lvl="0" indent="0" algn="l" rtl="0">
              <a:spcBef>
                <a:spcPts val="0"/>
              </a:spcBef>
              <a:spcAft>
                <a:spcPts val="0"/>
              </a:spcAft>
              <a:buClr>
                <a:srgbClr val="0E2D69"/>
              </a:buClr>
              <a:buSzPts val="900"/>
              <a:buFont typeface="Arial"/>
              <a:buNone/>
            </a:pPr>
            <a:r>
              <a:rPr lang="ru"/>
              <a:t>Разработка информационных систем для бизнеса</a:t>
            </a:r>
            <a:endParaRPr/>
          </a:p>
          <a:p>
            <a:pPr marL="0" lvl="0" indent="0" algn="l" rtl="0">
              <a:spcBef>
                <a:spcPts val="0"/>
              </a:spcBef>
              <a:spcAft>
                <a:spcPts val="0"/>
              </a:spcAft>
              <a:buNone/>
            </a:pPr>
            <a:endParaRPr/>
          </a:p>
        </p:txBody>
      </p:sp>
      <p:sp>
        <p:nvSpPr>
          <p:cNvPr id="233" name="Google Shape;233;p19"/>
          <p:cNvSpPr txBox="1">
            <a:spLocks noGrp="1"/>
          </p:cNvSpPr>
          <p:nvPr>
            <p:ph type="body" idx="4"/>
          </p:nvPr>
        </p:nvSpPr>
        <p:spPr>
          <a:xfrm>
            <a:off x="4694919" y="411540"/>
            <a:ext cx="1552500" cy="3060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ru-RU" dirty="0"/>
              <a:t>Разработка  веб-приложения для ведения блога</a:t>
            </a:r>
          </a:p>
          <a:p>
            <a:pPr marL="0" lvl="0" indent="0" algn="l" rtl="0">
              <a:spcBef>
                <a:spcPts val="0"/>
              </a:spcBef>
              <a:spcAft>
                <a:spcPts val="0"/>
              </a:spcAft>
              <a:buNone/>
            </a:pPr>
            <a:endParaRPr dirty="0"/>
          </a:p>
        </p:txBody>
      </p:sp>
      <p:sp>
        <p:nvSpPr>
          <p:cNvPr id="234" name="Google Shape;234;p19"/>
          <p:cNvSpPr txBox="1"/>
          <p:nvPr/>
        </p:nvSpPr>
        <p:spPr>
          <a:xfrm>
            <a:off x="1506300" y="4766550"/>
            <a:ext cx="61314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ru-RU" sz="800" dirty="0">
                <a:solidFill>
                  <a:srgbClr val="888C9F"/>
                </a:solidFill>
              </a:rPr>
              <a:t>Антипин Егор, РИС-22-3. Разработка веб-приложения для ведения блога, 2024 год</a:t>
            </a:r>
          </a:p>
        </p:txBody>
      </p:sp>
      <p:sp>
        <p:nvSpPr>
          <p:cNvPr id="236" name="Google Shape;236;p19"/>
          <p:cNvSpPr txBox="1">
            <a:spLocks noGrp="1"/>
          </p:cNvSpPr>
          <p:nvPr>
            <p:ph type="title"/>
          </p:nvPr>
        </p:nvSpPr>
        <p:spPr>
          <a:xfrm>
            <a:off x="439425" y="904350"/>
            <a:ext cx="8293500" cy="306000"/>
          </a:xfrm>
          <a:prstGeom prst="rect">
            <a:avLst/>
          </a:prstGeom>
          <a:noFill/>
          <a:ln>
            <a:noFill/>
          </a:ln>
        </p:spPr>
        <p:txBody>
          <a:bodyPr spcFirstLastPara="1" wrap="square" lIns="0" tIns="0" rIns="0" bIns="0" anchor="t" anchorCtr="0">
            <a:normAutofit/>
          </a:bodyPr>
          <a:lstStyle/>
          <a:p>
            <a:pPr marL="0" lvl="0" indent="0" algn="l" rtl="0">
              <a:lnSpc>
                <a:spcPct val="100000"/>
              </a:lnSpc>
              <a:spcBef>
                <a:spcPts val="0"/>
              </a:spcBef>
              <a:spcAft>
                <a:spcPts val="0"/>
              </a:spcAft>
              <a:buClr>
                <a:schemeClr val="dk1"/>
              </a:buClr>
              <a:buSzPts val="1800"/>
              <a:buFont typeface="Arial"/>
              <a:buNone/>
            </a:pPr>
            <a:r>
              <a:rPr lang="ru" b="1" dirty="0">
                <a:uFill>
                  <a:noFill/>
                </a:uFill>
                <a:hlinkClick r:id="" action="ppaction://hlinkshowjump?jump=lastslide"/>
              </a:rPr>
              <a:t>Введение</a:t>
            </a:r>
            <a:r>
              <a:rPr lang="ru" b="1" dirty="0">
                <a:uFill>
                  <a:noFill/>
                </a:uFill>
              </a:rPr>
              <a:t> </a:t>
            </a:r>
            <a:r>
              <a:rPr lang="ru" dirty="0">
                <a:uFill>
                  <a:noFill/>
                </a:uFill>
              </a:rPr>
              <a:t>Существующие решения</a:t>
            </a:r>
            <a:endParaRPr b="1" dirty="0"/>
          </a:p>
        </p:txBody>
      </p:sp>
      <p:graphicFrame>
        <p:nvGraphicFramePr>
          <p:cNvPr id="2" name="Таблица 1">
            <a:extLst>
              <a:ext uri="{FF2B5EF4-FFF2-40B4-BE49-F238E27FC236}">
                <a16:creationId xmlns:a16="http://schemas.microsoft.com/office/drawing/2014/main" id="{E11CA0A7-C74F-4F77-A60A-680C89AA8388}"/>
              </a:ext>
            </a:extLst>
          </p:cNvPr>
          <p:cNvGraphicFramePr>
            <a:graphicFrameLocks noGrp="1"/>
          </p:cNvGraphicFramePr>
          <p:nvPr>
            <p:extLst>
              <p:ext uri="{D42A27DB-BD31-4B8C-83A1-F6EECF244321}">
                <p14:modId xmlns:p14="http://schemas.microsoft.com/office/powerpoint/2010/main" val="2883361738"/>
              </p:ext>
            </p:extLst>
          </p:nvPr>
        </p:nvGraphicFramePr>
        <p:xfrm>
          <a:off x="265635" y="1272540"/>
          <a:ext cx="8641080" cy="3546382"/>
        </p:xfrm>
        <a:graphic>
          <a:graphicData uri="http://schemas.openxmlformats.org/drawingml/2006/table">
            <a:tbl>
              <a:tblPr bandRow="1">
                <a:tableStyleId>{6D1A20E4-11B3-43BE-A2B6-6DD71375B5C0}</a:tableStyleId>
              </a:tblPr>
              <a:tblGrid>
                <a:gridCol w="3916680">
                  <a:extLst>
                    <a:ext uri="{9D8B030D-6E8A-4147-A177-3AD203B41FA5}">
                      <a16:colId xmlns:a16="http://schemas.microsoft.com/office/drawing/2014/main" val="3445565930"/>
                    </a:ext>
                  </a:extLst>
                </a:gridCol>
                <a:gridCol w="968805">
                  <a:extLst>
                    <a:ext uri="{9D8B030D-6E8A-4147-A177-3AD203B41FA5}">
                      <a16:colId xmlns:a16="http://schemas.microsoft.com/office/drawing/2014/main" val="4059438351"/>
                    </a:ext>
                  </a:extLst>
                </a:gridCol>
                <a:gridCol w="1211580">
                  <a:extLst>
                    <a:ext uri="{9D8B030D-6E8A-4147-A177-3AD203B41FA5}">
                      <a16:colId xmlns:a16="http://schemas.microsoft.com/office/drawing/2014/main" val="3179733722"/>
                    </a:ext>
                  </a:extLst>
                </a:gridCol>
                <a:gridCol w="1333500">
                  <a:extLst>
                    <a:ext uri="{9D8B030D-6E8A-4147-A177-3AD203B41FA5}">
                      <a16:colId xmlns:a16="http://schemas.microsoft.com/office/drawing/2014/main" val="1194277788"/>
                    </a:ext>
                  </a:extLst>
                </a:gridCol>
                <a:gridCol w="1210515">
                  <a:extLst>
                    <a:ext uri="{9D8B030D-6E8A-4147-A177-3AD203B41FA5}">
                      <a16:colId xmlns:a16="http://schemas.microsoft.com/office/drawing/2014/main" val="1033995450"/>
                    </a:ext>
                  </a:extLst>
                </a:gridCol>
              </a:tblGrid>
              <a:tr h="232600">
                <a:tc>
                  <a:txBody>
                    <a:bodyPr/>
                    <a:lstStyle/>
                    <a:p>
                      <a:pPr indent="18415" algn="ctr">
                        <a:lnSpc>
                          <a:spcPct val="150000"/>
                        </a:lnSpc>
                      </a:pPr>
                      <a:r>
                        <a:rPr lang="ru-RU" sz="1200" dirty="0">
                          <a:effectLst/>
                        </a:rPr>
                        <a:t>Критерий</a:t>
                      </a:r>
                      <a:endParaRPr lang="ru-RU" sz="1200" dirty="0">
                        <a:effectLst/>
                        <a:latin typeface="Times New Roman" panose="02020603050405020304" pitchFamily="18" charset="0"/>
                        <a:ea typeface="Times New Roman" panose="02020603050405020304" pitchFamily="18" charset="0"/>
                      </a:endParaRPr>
                    </a:p>
                  </a:txBody>
                  <a:tcPr marL="54333" marR="54333" marT="0" marB="0" anchor="ctr"/>
                </a:tc>
                <a:tc>
                  <a:txBody>
                    <a:bodyPr/>
                    <a:lstStyle/>
                    <a:p>
                      <a:pPr indent="18415" algn="ctr">
                        <a:lnSpc>
                          <a:spcPct val="150000"/>
                        </a:lnSpc>
                      </a:pPr>
                      <a:r>
                        <a:rPr lang="en-US" sz="1200">
                          <a:effectLst/>
                        </a:rPr>
                        <a:t>X</a:t>
                      </a:r>
                      <a:endParaRPr lang="ru-RU" sz="1200">
                        <a:effectLst/>
                        <a:latin typeface="Times New Roman" panose="02020603050405020304" pitchFamily="18" charset="0"/>
                        <a:ea typeface="Times New Roman" panose="02020603050405020304" pitchFamily="18" charset="0"/>
                      </a:endParaRPr>
                    </a:p>
                  </a:txBody>
                  <a:tcPr marL="54333" marR="54333" marT="0" marB="0" anchor="ctr"/>
                </a:tc>
                <a:tc>
                  <a:txBody>
                    <a:bodyPr/>
                    <a:lstStyle/>
                    <a:p>
                      <a:pPr indent="18415" algn="ctr">
                        <a:lnSpc>
                          <a:spcPct val="150000"/>
                        </a:lnSpc>
                      </a:pPr>
                      <a:r>
                        <a:rPr lang="en-US" sz="1200">
                          <a:effectLst/>
                        </a:rPr>
                        <a:t>VK</a:t>
                      </a:r>
                      <a:endParaRPr lang="ru-RU" sz="1200">
                        <a:effectLst/>
                        <a:latin typeface="Times New Roman" panose="02020603050405020304" pitchFamily="18" charset="0"/>
                        <a:ea typeface="Times New Roman" panose="02020603050405020304" pitchFamily="18" charset="0"/>
                      </a:endParaRPr>
                    </a:p>
                  </a:txBody>
                  <a:tcPr marL="54333" marR="54333" marT="0" marB="0" anchor="ctr"/>
                </a:tc>
                <a:tc>
                  <a:txBody>
                    <a:bodyPr/>
                    <a:lstStyle/>
                    <a:p>
                      <a:pPr indent="18415" algn="ctr">
                        <a:lnSpc>
                          <a:spcPct val="150000"/>
                        </a:lnSpc>
                      </a:pPr>
                      <a:r>
                        <a:rPr lang="en-US" sz="1200">
                          <a:effectLst/>
                        </a:rPr>
                        <a:t>Reddit</a:t>
                      </a:r>
                      <a:endParaRPr lang="ru-RU" sz="1200">
                        <a:effectLst/>
                        <a:latin typeface="Times New Roman" panose="02020603050405020304" pitchFamily="18" charset="0"/>
                        <a:ea typeface="Times New Roman" panose="02020603050405020304" pitchFamily="18" charset="0"/>
                      </a:endParaRPr>
                    </a:p>
                  </a:txBody>
                  <a:tcPr marL="54333" marR="54333" marT="0" marB="0" anchor="ctr"/>
                </a:tc>
                <a:tc>
                  <a:txBody>
                    <a:bodyPr/>
                    <a:lstStyle/>
                    <a:p>
                      <a:pPr indent="18415" algn="ctr">
                        <a:lnSpc>
                          <a:spcPct val="150000"/>
                        </a:lnSpc>
                      </a:pPr>
                      <a:r>
                        <a:rPr lang="en-US" sz="1200">
                          <a:effectLst/>
                        </a:rPr>
                        <a:t>Tumblr</a:t>
                      </a:r>
                      <a:endParaRPr lang="ru-RU" sz="1200">
                        <a:effectLst/>
                        <a:latin typeface="Times New Roman" panose="02020603050405020304" pitchFamily="18" charset="0"/>
                        <a:ea typeface="Times New Roman" panose="02020603050405020304" pitchFamily="18" charset="0"/>
                      </a:endParaRPr>
                    </a:p>
                  </a:txBody>
                  <a:tcPr marL="54333" marR="54333" marT="0" marB="0" anchor="ctr"/>
                </a:tc>
                <a:extLst>
                  <a:ext uri="{0D108BD9-81ED-4DB2-BD59-A6C34878D82A}">
                    <a16:rowId xmlns:a16="http://schemas.microsoft.com/office/drawing/2014/main" val="1290361875"/>
                  </a:ext>
                </a:extLst>
              </a:tr>
              <a:tr h="232600">
                <a:tc>
                  <a:txBody>
                    <a:bodyPr/>
                    <a:lstStyle/>
                    <a:p>
                      <a:pPr indent="18415" algn="l">
                        <a:lnSpc>
                          <a:spcPct val="150000"/>
                        </a:lnSpc>
                      </a:pPr>
                      <a:r>
                        <a:rPr lang="ru-RU" sz="1200" dirty="0">
                          <a:effectLst/>
                        </a:rPr>
                        <a:t>Есть Русский язык</a:t>
                      </a:r>
                      <a:endParaRPr lang="ru-RU" sz="1200" dirty="0">
                        <a:effectLst/>
                        <a:latin typeface="Times New Roman" panose="02020603050405020304" pitchFamily="18" charset="0"/>
                        <a:ea typeface="Times New Roman" panose="02020603050405020304" pitchFamily="18" charset="0"/>
                      </a:endParaRPr>
                    </a:p>
                  </a:txBody>
                  <a:tcPr marL="54333" marR="54333" marT="0" marB="0" anchor="ctr"/>
                </a:tc>
                <a:tc>
                  <a:txBody>
                    <a:bodyPr/>
                    <a:lstStyle/>
                    <a:p>
                      <a:pPr indent="18415" algn="ctr">
                        <a:lnSpc>
                          <a:spcPct val="150000"/>
                        </a:lnSpc>
                      </a:pPr>
                      <a:r>
                        <a:rPr lang="ru-RU" sz="1200" dirty="0">
                          <a:effectLst/>
                        </a:rPr>
                        <a:t>-</a:t>
                      </a:r>
                      <a:endParaRPr lang="ru-RU" sz="1200" dirty="0">
                        <a:effectLst/>
                        <a:latin typeface="Times New Roman" panose="02020603050405020304" pitchFamily="18" charset="0"/>
                        <a:ea typeface="Times New Roman" panose="02020603050405020304" pitchFamily="18" charset="0"/>
                      </a:endParaRPr>
                    </a:p>
                  </a:txBody>
                  <a:tcPr marL="54333" marR="54333" marT="0" marB="0" anchor="ctr"/>
                </a:tc>
                <a:tc>
                  <a:txBody>
                    <a:bodyPr/>
                    <a:lstStyle/>
                    <a:p>
                      <a:pPr indent="18415" algn="ctr">
                        <a:lnSpc>
                          <a:spcPct val="150000"/>
                        </a:lnSpc>
                      </a:pPr>
                      <a:r>
                        <a:rPr lang="ru-RU" sz="1200">
                          <a:effectLst/>
                        </a:rPr>
                        <a:t>+</a:t>
                      </a:r>
                      <a:endParaRPr lang="ru-RU" sz="1200">
                        <a:effectLst/>
                        <a:latin typeface="Times New Roman" panose="02020603050405020304" pitchFamily="18" charset="0"/>
                        <a:ea typeface="Times New Roman" panose="02020603050405020304" pitchFamily="18" charset="0"/>
                      </a:endParaRPr>
                    </a:p>
                  </a:txBody>
                  <a:tcPr marL="54333" marR="54333" marT="0" marB="0" anchor="ctr"/>
                </a:tc>
                <a:tc>
                  <a:txBody>
                    <a:bodyPr/>
                    <a:lstStyle/>
                    <a:p>
                      <a:pPr indent="18415" algn="ctr">
                        <a:lnSpc>
                          <a:spcPct val="150000"/>
                        </a:lnSpc>
                      </a:pPr>
                      <a:r>
                        <a:rPr lang="ru-RU" sz="1200">
                          <a:effectLst/>
                        </a:rPr>
                        <a:t>-</a:t>
                      </a:r>
                      <a:endParaRPr lang="ru-RU" sz="1200">
                        <a:effectLst/>
                        <a:latin typeface="Times New Roman" panose="02020603050405020304" pitchFamily="18" charset="0"/>
                        <a:ea typeface="Times New Roman" panose="02020603050405020304" pitchFamily="18" charset="0"/>
                      </a:endParaRPr>
                    </a:p>
                  </a:txBody>
                  <a:tcPr marL="54333" marR="54333" marT="0" marB="0" anchor="ctr"/>
                </a:tc>
                <a:tc>
                  <a:txBody>
                    <a:bodyPr/>
                    <a:lstStyle/>
                    <a:p>
                      <a:pPr indent="18415" algn="ctr">
                        <a:lnSpc>
                          <a:spcPct val="150000"/>
                        </a:lnSpc>
                      </a:pPr>
                      <a:r>
                        <a:rPr lang="ru-RU" sz="1200">
                          <a:effectLst/>
                        </a:rPr>
                        <a:t>-</a:t>
                      </a:r>
                      <a:endParaRPr lang="ru-RU" sz="1200">
                        <a:effectLst/>
                        <a:latin typeface="Times New Roman" panose="02020603050405020304" pitchFamily="18" charset="0"/>
                        <a:ea typeface="Times New Roman" panose="02020603050405020304" pitchFamily="18" charset="0"/>
                      </a:endParaRPr>
                    </a:p>
                  </a:txBody>
                  <a:tcPr marL="54333" marR="54333" marT="0" marB="0" anchor="ctr"/>
                </a:tc>
                <a:extLst>
                  <a:ext uri="{0D108BD9-81ED-4DB2-BD59-A6C34878D82A}">
                    <a16:rowId xmlns:a16="http://schemas.microsoft.com/office/drawing/2014/main" val="1834058755"/>
                  </a:ext>
                </a:extLst>
              </a:tr>
              <a:tr h="360668">
                <a:tc>
                  <a:txBody>
                    <a:bodyPr/>
                    <a:lstStyle/>
                    <a:p>
                      <a:pPr indent="18415" algn="l">
                        <a:lnSpc>
                          <a:spcPct val="150000"/>
                        </a:lnSpc>
                      </a:pPr>
                      <a:r>
                        <a:rPr lang="ru-RU" sz="1200" dirty="0">
                          <a:effectLst/>
                        </a:rPr>
                        <a:t>Современный интерфейс</a:t>
                      </a:r>
                      <a:endParaRPr lang="ru-RU" sz="1200" dirty="0">
                        <a:effectLst/>
                        <a:latin typeface="Times New Roman" panose="02020603050405020304" pitchFamily="18" charset="0"/>
                        <a:ea typeface="Times New Roman" panose="02020603050405020304" pitchFamily="18" charset="0"/>
                      </a:endParaRPr>
                    </a:p>
                  </a:txBody>
                  <a:tcPr marL="54333" marR="54333" marT="0" marB="0" anchor="ctr"/>
                </a:tc>
                <a:tc>
                  <a:txBody>
                    <a:bodyPr/>
                    <a:lstStyle/>
                    <a:p>
                      <a:pPr indent="18415" algn="ctr">
                        <a:lnSpc>
                          <a:spcPct val="150000"/>
                        </a:lnSpc>
                      </a:pPr>
                      <a:r>
                        <a:rPr lang="ru-RU" sz="1200">
                          <a:effectLst/>
                        </a:rPr>
                        <a:t>+</a:t>
                      </a:r>
                      <a:endParaRPr lang="ru-RU" sz="1200">
                        <a:effectLst/>
                        <a:latin typeface="Times New Roman" panose="02020603050405020304" pitchFamily="18" charset="0"/>
                        <a:ea typeface="Times New Roman" panose="02020603050405020304" pitchFamily="18" charset="0"/>
                      </a:endParaRPr>
                    </a:p>
                  </a:txBody>
                  <a:tcPr marL="54333" marR="54333" marT="0" marB="0" anchor="ctr"/>
                </a:tc>
                <a:tc>
                  <a:txBody>
                    <a:bodyPr/>
                    <a:lstStyle/>
                    <a:p>
                      <a:pPr indent="18415" algn="ctr">
                        <a:lnSpc>
                          <a:spcPct val="150000"/>
                        </a:lnSpc>
                      </a:pPr>
                      <a:r>
                        <a:rPr lang="ru-RU" sz="1200" dirty="0">
                          <a:effectLst/>
                        </a:rPr>
                        <a:t>+</a:t>
                      </a:r>
                      <a:endParaRPr lang="ru-RU" sz="1200" dirty="0">
                        <a:effectLst/>
                        <a:latin typeface="Times New Roman" panose="02020603050405020304" pitchFamily="18" charset="0"/>
                        <a:ea typeface="Times New Roman" panose="02020603050405020304" pitchFamily="18" charset="0"/>
                      </a:endParaRPr>
                    </a:p>
                  </a:txBody>
                  <a:tcPr marL="54333" marR="54333" marT="0" marB="0" anchor="ctr"/>
                </a:tc>
                <a:tc>
                  <a:txBody>
                    <a:bodyPr/>
                    <a:lstStyle/>
                    <a:p>
                      <a:pPr indent="18415" algn="ctr">
                        <a:lnSpc>
                          <a:spcPct val="150000"/>
                        </a:lnSpc>
                      </a:pPr>
                      <a:r>
                        <a:rPr lang="ru-RU" sz="1200">
                          <a:effectLst/>
                        </a:rPr>
                        <a:t>+</a:t>
                      </a:r>
                      <a:endParaRPr lang="ru-RU" sz="1200">
                        <a:effectLst/>
                        <a:latin typeface="Times New Roman" panose="02020603050405020304" pitchFamily="18" charset="0"/>
                        <a:ea typeface="Times New Roman" panose="02020603050405020304" pitchFamily="18" charset="0"/>
                      </a:endParaRPr>
                    </a:p>
                  </a:txBody>
                  <a:tcPr marL="54333" marR="54333" marT="0" marB="0" anchor="ctr"/>
                </a:tc>
                <a:tc>
                  <a:txBody>
                    <a:bodyPr/>
                    <a:lstStyle/>
                    <a:p>
                      <a:pPr indent="18415" algn="ctr">
                        <a:lnSpc>
                          <a:spcPct val="150000"/>
                        </a:lnSpc>
                      </a:pPr>
                      <a:r>
                        <a:rPr lang="ru-RU" sz="1200">
                          <a:effectLst/>
                        </a:rPr>
                        <a:t>-</a:t>
                      </a:r>
                      <a:endParaRPr lang="ru-RU" sz="1200">
                        <a:effectLst/>
                        <a:latin typeface="Times New Roman" panose="02020603050405020304" pitchFamily="18" charset="0"/>
                        <a:ea typeface="Times New Roman" panose="02020603050405020304" pitchFamily="18" charset="0"/>
                      </a:endParaRPr>
                    </a:p>
                  </a:txBody>
                  <a:tcPr marL="54333" marR="54333" marT="0" marB="0" anchor="ctr"/>
                </a:tc>
                <a:extLst>
                  <a:ext uri="{0D108BD9-81ED-4DB2-BD59-A6C34878D82A}">
                    <a16:rowId xmlns:a16="http://schemas.microsoft.com/office/drawing/2014/main" val="1363269450"/>
                  </a:ext>
                </a:extLst>
              </a:tr>
              <a:tr h="232600">
                <a:tc>
                  <a:txBody>
                    <a:bodyPr/>
                    <a:lstStyle/>
                    <a:p>
                      <a:pPr indent="18415" algn="l">
                        <a:lnSpc>
                          <a:spcPct val="150000"/>
                        </a:lnSpc>
                      </a:pPr>
                      <a:r>
                        <a:rPr lang="ru-RU" sz="1200">
                          <a:effectLst/>
                        </a:rPr>
                        <a:t>Доступность в РФ</a:t>
                      </a:r>
                      <a:endParaRPr lang="ru-RU" sz="1200">
                        <a:effectLst/>
                        <a:latin typeface="Times New Roman" panose="02020603050405020304" pitchFamily="18" charset="0"/>
                        <a:ea typeface="Times New Roman" panose="02020603050405020304" pitchFamily="18" charset="0"/>
                      </a:endParaRPr>
                    </a:p>
                  </a:txBody>
                  <a:tcPr marL="54333" marR="54333" marT="0" marB="0" anchor="ctr"/>
                </a:tc>
                <a:tc>
                  <a:txBody>
                    <a:bodyPr/>
                    <a:lstStyle/>
                    <a:p>
                      <a:pPr indent="18415" algn="ctr">
                        <a:lnSpc>
                          <a:spcPct val="150000"/>
                        </a:lnSpc>
                      </a:pPr>
                      <a:r>
                        <a:rPr lang="ru-RU" sz="1200">
                          <a:effectLst/>
                        </a:rPr>
                        <a:t>-</a:t>
                      </a:r>
                      <a:endParaRPr lang="ru-RU" sz="1200">
                        <a:effectLst/>
                        <a:latin typeface="Times New Roman" panose="02020603050405020304" pitchFamily="18" charset="0"/>
                        <a:ea typeface="Times New Roman" panose="02020603050405020304" pitchFamily="18" charset="0"/>
                      </a:endParaRPr>
                    </a:p>
                  </a:txBody>
                  <a:tcPr marL="54333" marR="54333" marT="0" marB="0" anchor="ctr"/>
                </a:tc>
                <a:tc>
                  <a:txBody>
                    <a:bodyPr/>
                    <a:lstStyle/>
                    <a:p>
                      <a:pPr indent="18415" algn="ctr">
                        <a:lnSpc>
                          <a:spcPct val="150000"/>
                        </a:lnSpc>
                      </a:pPr>
                      <a:r>
                        <a:rPr lang="ru-RU" sz="1200">
                          <a:effectLst/>
                        </a:rPr>
                        <a:t>+</a:t>
                      </a:r>
                      <a:endParaRPr lang="ru-RU" sz="1200">
                        <a:effectLst/>
                        <a:latin typeface="Times New Roman" panose="02020603050405020304" pitchFamily="18" charset="0"/>
                        <a:ea typeface="Times New Roman" panose="02020603050405020304" pitchFamily="18" charset="0"/>
                      </a:endParaRPr>
                    </a:p>
                  </a:txBody>
                  <a:tcPr marL="54333" marR="54333" marT="0" marB="0" anchor="ctr"/>
                </a:tc>
                <a:tc>
                  <a:txBody>
                    <a:bodyPr/>
                    <a:lstStyle/>
                    <a:p>
                      <a:pPr indent="18415" algn="ctr">
                        <a:lnSpc>
                          <a:spcPct val="150000"/>
                        </a:lnSpc>
                      </a:pPr>
                      <a:r>
                        <a:rPr lang="ru-RU" sz="1200">
                          <a:effectLst/>
                        </a:rPr>
                        <a:t>+</a:t>
                      </a:r>
                      <a:endParaRPr lang="ru-RU" sz="1200">
                        <a:effectLst/>
                        <a:latin typeface="Times New Roman" panose="02020603050405020304" pitchFamily="18" charset="0"/>
                        <a:ea typeface="Times New Roman" panose="02020603050405020304" pitchFamily="18" charset="0"/>
                      </a:endParaRPr>
                    </a:p>
                  </a:txBody>
                  <a:tcPr marL="54333" marR="54333" marT="0" marB="0" anchor="ctr"/>
                </a:tc>
                <a:tc>
                  <a:txBody>
                    <a:bodyPr/>
                    <a:lstStyle/>
                    <a:p>
                      <a:pPr indent="18415" algn="ctr">
                        <a:lnSpc>
                          <a:spcPct val="150000"/>
                        </a:lnSpc>
                      </a:pPr>
                      <a:r>
                        <a:rPr lang="ru-RU" sz="1200">
                          <a:effectLst/>
                        </a:rPr>
                        <a:t>-</a:t>
                      </a:r>
                      <a:endParaRPr lang="ru-RU" sz="1200">
                        <a:effectLst/>
                        <a:latin typeface="Times New Roman" panose="02020603050405020304" pitchFamily="18" charset="0"/>
                        <a:ea typeface="Times New Roman" panose="02020603050405020304" pitchFamily="18" charset="0"/>
                      </a:endParaRPr>
                    </a:p>
                  </a:txBody>
                  <a:tcPr marL="54333" marR="54333" marT="0" marB="0" anchor="ctr"/>
                </a:tc>
                <a:extLst>
                  <a:ext uri="{0D108BD9-81ED-4DB2-BD59-A6C34878D82A}">
                    <a16:rowId xmlns:a16="http://schemas.microsoft.com/office/drawing/2014/main" val="1737518815"/>
                  </a:ext>
                </a:extLst>
              </a:tr>
              <a:tr h="364611">
                <a:tc>
                  <a:txBody>
                    <a:bodyPr/>
                    <a:lstStyle/>
                    <a:p>
                      <a:pPr indent="18415" algn="l">
                        <a:lnSpc>
                          <a:spcPct val="150000"/>
                        </a:lnSpc>
                      </a:pPr>
                      <a:r>
                        <a:rPr lang="ru-RU" sz="1200" dirty="0">
                          <a:effectLst/>
                        </a:rPr>
                        <a:t>Концентрированность на определенной цели </a:t>
                      </a:r>
                      <a:endParaRPr lang="ru-RU" sz="1200" dirty="0">
                        <a:effectLst/>
                        <a:latin typeface="Times New Roman" panose="02020603050405020304" pitchFamily="18" charset="0"/>
                        <a:ea typeface="Times New Roman" panose="02020603050405020304" pitchFamily="18" charset="0"/>
                      </a:endParaRPr>
                    </a:p>
                  </a:txBody>
                  <a:tcPr marL="54333" marR="54333" marT="0" marB="0" anchor="ctr"/>
                </a:tc>
                <a:tc>
                  <a:txBody>
                    <a:bodyPr/>
                    <a:lstStyle/>
                    <a:p>
                      <a:pPr indent="18415" algn="ctr">
                        <a:lnSpc>
                          <a:spcPct val="150000"/>
                        </a:lnSpc>
                      </a:pPr>
                      <a:r>
                        <a:rPr lang="ru-RU" sz="1200" dirty="0">
                          <a:effectLst/>
                        </a:rPr>
                        <a:t>+</a:t>
                      </a:r>
                      <a:endParaRPr lang="ru-RU" sz="1200" dirty="0">
                        <a:effectLst/>
                        <a:latin typeface="Times New Roman" panose="02020603050405020304" pitchFamily="18" charset="0"/>
                        <a:ea typeface="Times New Roman" panose="02020603050405020304" pitchFamily="18" charset="0"/>
                      </a:endParaRPr>
                    </a:p>
                  </a:txBody>
                  <a:tcPr marL="54333" marR="54333" marT="0" marB="0" anchor="ctr"/>
                </a:tc>
                <a:tc>
                  <a:txBody>
                    <a:bodyPr/>
                    <a:lstStyle/>
                    <a:p>
                      <a:pPr indent="18415" algn="ctr">
                        <a:lnSpc>
                          <a:spcPct val="150000"/>
                        </a:lnSpc>
                      </a:pPr>
                      <a:r>
                        <a:rPr lang="ru-RU" sz="1200">
                          <a:effectLst/>
                        </a:rPr>
                        <a:t>-</a:t>
                      </a:r>
                      <a:endParaRPr lang="ru-RU" sz="1200">
                        <a:effectLst/>
                        <a:latin typeface="Times New Roman" panose="02020603050405020304" pitchFamily="18" charset="0"/>
                        <a:ea typeface="Times New Roman" panose="02020603050405020304" pitchFamily="18" charset="0"/>
                      </a:endParaRPr>
                    </a:p>
                  </a:txBody>
                  <a:tcPr marL="54333" marR="54333" marT="0" marB="0" anchor="ctr"/>
                </a:tc>
                <a:tc>
                  <a:txBody>
                    <a:bodyPr/>
                    <a:lstStyle/>
                    <a:p>
                      <a:pPr indent="18415" algn="ctr">
                        <a:lnSpc>
                          <a:spcPct val="150000"/>
                        </a:lnSpc>
                      </a:pPr>
                      <a:r>
                        <a:rPr lang="ru-RU" sz="1200">
                          <a:effectLst/>
                        </a:rPr>
                        <a:t>+</a:t>
                      </a:r>
                      <a:endParaRPr lang="ru-RU" sz="1200">
                        <a:effectLst/>
                        <a:latin typeface="Times New Roman" panose="02020603050405020304" pitchFamily="18" charset="0"/>
                        <a:ea typeface="Times New Roman" panose="02020603050405020304" pitchFamily="18" charset="0"/>
                      </a:endParaRPr>
                    </a:p>
                  </a:txBody>
                  <a:tcPr marL="54333" marR="54333" marT="0" marB="0" anchor="ctr"/>
                </a:tc>
                <a:tc>
                  <a:txBody>
                    <a:bodyPr/>
                    <a:lstStyle/>
                    <a:p>
                      <a:pPr indent="18415" algn="ctr">
                        <a:lnSpc>
                          <a:spcPct val="150000"/>
                        </a:lnSpc>
                      </a:pPr>
                      <a:r>
                        <a:rPr lang="ru-RU" sz="1200">
                          <a:effectLst/>
                        </a:rPr>
                        <a:t>+</a:t>
                      </a:r>
                      <a:endParaRPr lang="ru-RU" sz="1200">
                        <a:effectLst/>
                        <a:latin typeface="Times New Roman" panose="02020603050405020304" pitchFamily="18" charset="0"/>
                        <a:ea typeface="Times New Roman" panose="02020603050405020304" pitchFamily="18" charset="0"/>
                      </a:endParaRPr>
                    </a:p>
                  </a:txBody>
                  <a:tcPr marL="54333" marR="54333" marT="0" marB="0" anchor="ctr"/>
                </a:tc>
                <a:extLst>
                  <a:ext uri="{0D108BD9-81ED-4DB2-BD59-A6C34878D82A}">
                    <a16:rowId xmlns:a16="http://schemas.microsoft.com/office/drawing/2014/main" val="4188756047"/>
                  </a:ext>
                </a:extLst>
              </a:tr>
              <a:tr h="232600">
                <a:tc>
                  <a:txBody>
                    <a:bodyPr/>
                    <a:lstStyle/>
                    <a:p>
                      <a:pPr indent="18415" algn="l">
                        <a:lnSpc>
                          <a:spcPct val="150000"/>
                        </a:lnSpc>
                      </a:pPr>
                      <a:r>
                        <a:rPr lang="ru-RU" sz="1200">
                          <a:effectLst/>
                        </a:rPr>
                        <a:t>Нет рекламы</a:t>
                      </a:r>
                      <a:endParaRPr lang="ru-RU" sz="1200">
                        <a:effectLst/>
                        <a:latin typeface="Times New Roman" panose="02020603050405020304" pitchFamily="18" charset="0"/>
                        <a:ea typeface="Times New Roman" panose="02020603050405020304" pitchFamily="18" charset="0"/>
                      </a:endParaRPr>
                    </a:p>
                  </a:txBody>
                  <a:tcPr marL="54333" marR="54333" marT="0" marB="0" anchor="ctr"/>
                </a:tc>
                <a:tc>
                  <a:txBody>
                    <a:bodyPr/>
                    <a:lstStyle/>
                    <a:p>
                      <a:pPr indent="18415" algn="ctr">
                        <a:lnSpc>
                          <a:spcPct val="150000"/>
                        </a:lnSpc>
                      </a:pPr>
                      <a:r>
                        <a:rPr lang="ru-RU" sz="1200" dirty="0">
                          <a:effectLst/>
                        </a:rPr>
                        <a:t>-</a:t>
                      </a:r>
                      <a:endParaRPr lang="ru-RU" sz="1200" dirty="0">
                        <a:effectLst/>
                        <a:latin typeface="Times New Roman" panose="02020603050405020304" pitchFamily="18" charset="0"/>
                        <a:ea typeface="Times New Roman" panose="02020603050405020304" pitchFamily="18" charset="0"/>
                      </a:endParaRPr>
                    </a:p>
                  </a:txBody>
                  <a:tcPr marL="54333" marR="54333" marT="0" marB="0" anchor="ctr"/>
                </a:tc>
                <a:tc>
                  <a:txBody>
                    <a:bodyPr/>
                    <a:lstStyle/>
                    <a:p>
                      <a:pPr indent="18415" algn="ctr">
                        <a:lnSpc>
                          <a:spcPct val="150000"/>
                        </a:lnSpc>
                      </a:pPr>
                      <a:r>
                        <a:rPr lang="ru-RU" sz="1200">
                          <a:effectLst/>
                        </a:rPr>
                        <a:t>-</a:t>
                      </a:r>
                      <a:endParaRPr lang="ru-RU" sz="1200">
                        <a:effectLst/>
                        <a:latin typeface="Times New Roman" panose="02020603050405020304" pitchFamily="18" charset="0"/>
                        <a:ea typeface="Times New Roman" panose="02020603050405020304" pitchFamily="18" charset="0"/>
                      </a:endParaRPr>
                    </a:p>
                  </a:txBody>
                  <a:tcPr marL="54333" marR="54333" marT="0" marB="0" anchor="ctr"/>
                </a:tc>
                <a:tc>
                  <a:txBody>
                    <a:bodyPr/>
                    <a:lstStyle/>
                    <a:p>
                      <a:pPr indent="18415" algn="ctr">
                        <a:lnSpc>
                          <a:spcPct val="150000"/>
                        </a:lnSpc>
                      </a:pPr>
                      <a:r>
                        <a:rPr lang="ru-RU" sz="1200">
                          <a:effectLst/>
                        </a:rPr>
                        <a:t>+</a:t>
                      </a:r>
                      <a:endParaRPr lang="ru-RU" sz="1200">
                        <a:effectLst/>
                        <a:latin typeface="Times New Roman" panose="02020603050405020304" pitchFamily="18" charset="0"/>
                        <a:ea typeface="Times New Roman" panose="02020603050405020304" pitchFamily="18" charset="0"/>
                      </a:endParaRPr>
                    </a:p>
                  </a:txBody>
                  <a:tcPr marL="54333" marR="54333" marT="0" marB="0" anchor="ctr"/>
                </a:tc>
                <a:tc>
                  <a:txBody>
                    <a:bodyPr/>
                    <a:lstStyle/>
                    <a:p>
                      <a:pPr indent="18415" algn="ctr">
                        <a:lnSpc>
                          <a:spcPct val="150000"/>
                        </a:lnSpc>
                      </a:pPr>
                      <a:r>
                        <a:rPr lang="ru-RU" sz="1200">
                          <a:effectLst/>
                        </a:rPr>
                        <a:t>-</a:t>
                      </a:r>
                      <a:endParaRPr lang="ru-RU" sz="1200">
                        <a:effectLst/>
                        <a:latin typeface="Times New Roman" panose="02020603050405020304" pitchFamily="18" charset="0"/>
                        <a:ea typeface="Times New Roman" panose="02020603050405020304" pitchFamily="18" charset="0"/>
                      </a:endParaRPr>
                    </a:p>
                  </a:txBody>
                  <a:tcPr marL="54333" marR="54333" marT="0" marB="0" anchor="ctr"/>
                </a:tc>
                <a:extLst>
                  <a:ext uri="{0D108BD9-81ED-4DB2-BD59-A6C34878D82A}">
                    <a16:rowId xmlns:a16="http://schemas.microsoft.com/office/drawing/2014/main" val="1758646624"/>
                  </a:ext>
                </a:extLst>
              </a:tr>
              <a:tr h="554525">
                <a:tc>
                  <a:txBody>
                    <a:bodyPr/>
                    <a:lstStyle/>
                    <a:p>
                      <a:pPr indent="18415" algn="l">
                        <a:lnSpc>
                          <a:spcPct val="150000"/>
                        </a:lnSpc>
                      </a:pPr>
                      <a:r>
                        <a:rPr lang="ru-RU" sz="1200">
                          <a:effectLst/>
                        </a:rPr>
                        <a:t>Возможность писать пользовательские публикации</a:t>
                      </a:r>
                      <a:endParaRPr lang="ru-RU" sz="1200">
                        <a:effectLst/>
                        <a:latin typeface="Times New Roman" panose="02020603050405020304" pitchFamily="18" charset="0"/>
                        <a:ea typeface="Times New Roman" panose="02020603050405020304" pitchFamily="18" charset="0"/>
                      </a:endParaRPr>
                    </a:p>
                  </a:txBody>
                  <a:tcPr marL="54333" marR="54333" marT="0" marB="0" anchor="ctr"/>
                </a:tc>
                <a:tc>
                  <a:txBody>
                    <a:bodyPr/>
                    <a:lstStyle/>
                    <a:p>
                      <a:pPr indent="18415" algn="ctr">
                        <a:lnSpc>
                          <a:spcPct val="150000"/>
                        </a:lnSpc>
                      </a:pPr>
                      <a:r>
                        <a:rPr lang="ru-RU" sz="1200" dirty="0">
                          <a:effectLst/>
                        </a:rPr>
                        <a:t>+</a:t>
                      </a:r>
                      <a:endParaRPr lang="ru-RU" sz="1200" dirty="0">
                        <a:effectLst/>
                        <a:latin typeface="Times New Roman" panose="02020603050405020304" pitchFamily="18" charset="0"/>
                        <a:ea typeface="Times New Roman" panose="02020603050405020304" pitchFamily="18" charset="0"/>
                      </a:endParaRPr>
                    </a:p>
                  </a:txBody>
                  <a:tcPr marL="54333" marR="54333" marT="0" marB="0" anchor="ctr"/>
                </a:tc>
                <a:tc>
                  <a:txBody>
                    <a:bodyPr/>
                    <a:lstStyle/>
                    <a:p>
                      <a:pPr indent="18415" algn="ctr">
                        <a:lnSpc>
                          <a:spcPct val="150000"/>
                        </a:lnSpc>
                      </a:pPr>
                      <a:r>
                        <a:rPr lang="ru-RU" sz="1200" dirty="0">
                          <a:effectLst/>
                        </a:rPr>
                        <a:t>+</a:t>
                      </a:r>
                      <a:endParaRPr lang="ru-RU" sz="1200" dirty="0">
                        <a:effectLst/>
                        <a:latin typeface="Times New Roman" panose="02020603050405020304" pitchFamily="18" charset="0"/>
                        <a:ea typeface="Times New Roman" panose="02020603050405020304" pitchFamily="18" charset="0"/>
                      </a:endParaRPr>
                    </a:p>
                  </a:txBody>
                  <a:tcPr marL="54333" marR="54333" marT="0" marB="0" anchor="ctr"/>
                </a:tc>
                <a:tc>
                  <a:txBody>
                    <a:bodyPr/>
                    <a:lstStyle/>
                    <a:p>
                      <a:pPr indent="18415" algn="ctr">
                        <a:lnSpc>
                          <a:spcPct val="150000"/>
                        </a:lnSpc>
                      </a:pPr>
                      <a:r>
                        <a:rPr lang="ru-RU" sz="1200">
                          <a:effectLst/>
                        </a:rPr>
                        <a:t>+</a:t>
                      </a:r>
                      <a:endParaRPr lang="ru-RU" sz="1200">
                        <a:effectLst/>
                        <a:latin typeface="Times New Roman" panose="02020603050405020304" pitchFamily="18" charset="0"/>
                        <a:ea typeface="Times New Roman" panose="02020603050405020304" pitchFamily="18" charset="0"/>
                      </a:endParaRPr>
                    </a:p>
                  </a:txBody>
                  <a:tcPr marL="54333" marR="54333" marT="0" marB="0" anchor="ctr"/>
                </a:tc>
                <a:tc>
                  <a:txBody>
                    <a:bodyPr/>
                    <a:lstStyle/>
                    <a:p>
                      <a:pPr indent="18415" algn="ctr">
                        <a:lnSpc>
                          <a:spcPct val="150000"/>
                        </a:lnSpc>
                      </a:pPr>
                      <a:r>
                        <a:rPr lang="ru-RU" sz="1200">
                          <a:effectLst/>
                        </a:rPr>
                        <a:t>+</a:t>
                      </a:r>
                      <a:endParaRPr lang="ru-RU" sz="1200">
                        <a:effectLst/>
                        <a:latin typeface="Times New Roman" panose="02020603050405020304" pitchFamily="18" charset="0"/>
                        <a:ea typeface="Times New Roman" panose="02020603050405020304" pitchFamily="18" charset="0"/>
                      </a:endParaRPr>
                    </a:p>
                  </a:txBody>
                  <a:tcPr marL="54333" marR="54333" marT="0" marB="0" anchor="ctr"/>
                </a:tc>
                <a:extLst>
                  <a:ext uri="{0D108BD9-81ED-4DB2-BD59-A6C34878D82A}">
                    <a16:rowId xmlns:a16="http://schemas.microsoft.com/office/drawing/2014/main" val="2229617751"/>
                  </a:ext>
                </a:extLst>
              </a:tr>
              <a:tr h="554525">
                <a:tc>
                  <a:txBody>
                    <a:bodyPr/>
                    <a:lstStyle/>
                    <a:p>
                      <a:pPr indent="18415" algn="l">
                        <a:lnSpc>
                          <a:spcPct val="150000"/>
                        </a:lnSpc>
                      </a:pPr>
                      <a:r>
                        <a:rPr lang="ru-RU" sz="1200">
                          <a:effectLst/>
                        </a:rPr>
                        <a:t>Возможность создать собственный профиль пользователя</a:t>
                      </a:r>
                      <a:endParaRPr lang="ru-RU" sz="1200">
                        <a:effectLst/>
                        <a:latin typeface="Times New Roman" panose="02020603050405020304" pitchFamily="18" charset="0"/>
                        <a:ea typeface="Times New Roman" panose="02020603050405020304" pitchFamily="18" charset="0"/>
                      </a:endParaRPr>
                    </a:p>
                  </a:txBody>
                  <a:tcPr marL="54333" marR="54333" marT="0" marB="0" anchor="ctr"/>
                </a:tc>
                <a:tc>
                  <a:txBody>
                    <a:bodyPr/>
                    <a:lstStyle/>
                    <a:p>
                      <a:pPr indent="18415" algn="ctr">
                        <a:lnSpc>
                          <a:spcPct val="150000"/>
                        </a:lnSpc>
                      </a:pPr>
                      <a:r>
                        <a:rPr lang="ru-RU" sz="1200">
                          <a:effectLst/>
                        </a:rPr>
                        <a:t>+</a:t>
                      </a:r>
                      <a:endParaRPr lang="ru-RU" sz="1200">
                        <a:effectLst/>
                        <a:latin typeface="Times New Roman" panose="02020603050405020304" pitchFamily="18" charset="0"/>
                        <a:ea typeface="Times New Roman" panose="02020603050405020304" pitchFamily="18" charset="0"/>
                      </a:endParaRPr>
                    </a:p>
                  </a:txBody>
                  <a:tcPr marL="54333" marR="54333" marT="0" marB="0" anchor="ctr"/>
                </a:tc>
                <a:tc>
                  <a:txBody>
                    <a:bodyPr/>
                    <a:lstStyle/>
                    <a:p>
                      <a:pPr indent="18415" algn="ctr">
                        <a:lnSpc>
                          <a:spcPct val="150000"/>
                        </a:lnSpc>
                      </a:pPr>
                      <a:r>
                        <a:rPr lang="ru-RU" sz="1200">
                          <a:effectLst/>
                        </a:rPr>
                        <a:t>+</a:t>
                      </a:r>
                      <a:endParaRPr lang="ru-RU" sz="1200">
                        <a:effectLst/>
                        <a:latin typeface="Times New Roman" panose="02020603050405020304" pitchFamily="18" charset="0"/>
                        <a:ea typeface="Times New Roman" panose="02020603050405020304" pitchFamily="18" charset="0"/>
                      </a:endParaRPr>
                    </a:p>
                  </a:txBody>
                  <a:tcPr marL="54333" marR="54333" marT="0" marB="0" anchor="ctr"/>
                </a:tc>
                <a:tc>
                  <a:txBody>
                    <a:bodyPr/>
                    <a:lstStyle/>
                    <a:p>
                      <a:pPr indent="18415" algn="ctr">
                        <a:lnSpc>
                          <a:spcPct val="150000"/>
                        </a:lnSpc>
                      </a:pPr>
                      <a:r>
                        <a:rPr lang="ru-RU" sz="1200" dirty="0">
                          <a:effectLst/>
                        </a:rPr>
                        <a:t>+</a:t>
                      </a:r>
                      <a:endParaRPr lang="ru-RU" sz="1200" dirty="0">
                        <a:effectLst/>
                        <a:latin typeface="Times New Roman" panose="02020603050405020304" pitchFamily="18" charset="0"/>
                        <a:ea typeface="Times New Roman" panose="02020603050405020304" pitchFamily="18" charset="0"/>
                      </a:endParaRPr>
                    </a:p>
                  </a:txBody>
                  <a:tcPr marL="54333" marR="54333" marT="0" marB="0" anchor="ctr"/>
                </a:tc>
                <a:tc>
                  <a:txBody>
                    <a:bodyPr/>
                    <a:lstStyle/>
                    <a:p>
                      <a:pPr indent="18415" algn="ctr">
                        <a:lnSpc>
                          <a:spcPct val="150000"/>
                        </a:lnSpc>
                      </a:pPr>
                      <a:r>
                        <a:rPr lang="ru-RU" sz="1200">
                          <a:effectLst/>
                        </a:rPr>
                        <a:t>+</a:t>
                      </a:r>
                      <a:endParaRPr lang="ru-RU" sz="1200">
                        <a:effectLst/>
                        <a:latin typeface="Times New Roman" panose="02020603050405020304" pitchFamily="18" charset="0"/>
                        <a:ea typeface="Times New Roman" panose="02020603050405020304" pitchFamily="18" charset="0"/>
                      </a:endParaRPr>
                    </a:p>
                  </a:txBody>
                  <a:tcPr marL="54333" marR="54333" marT="0" marB="0" anchor="ctr"/>
                </a:tc>
                <a:extLst>
                  <a:ext uri="{0D108BD9-81ED-4DB2-BD59-A6C34878D82A}">
                    <a16:rowId xmlns:a16="http://schemas.microsoft.com/office/drawing/2014/main" val="1491312822"/>
                  </a:ext>
                </a:extLst>
              </a:tr>
              <a:tr h="747105">
                <a:tc>
                  <a:txBody>
                    <a:bodyPr/>
                    <a:lstStyle/>
                    <a:p>
                      <a:pPr indent="18415" algn="l">
                        <a:lnSpc>
                          <a:spcPct val="150000"/>
                        </a:lnSpc>
                      </a:pPr>
                      <a:r>
                        <a:rPr lang="ru-RU" sz="1200">
                          <a:effectLst/>
                        </a:rPr>
                        <a:t>Возможность дать реакцию на публикации пользователя с помощью лайков и комментариев</a:t>
                      </a:r>
                      <a:endParaRPr lang="ru-RU" sz="1200">
                        <a:effectLst/>
                        <a:latin typeface="Times New Roman" panose="02020603050405020304" pitchFamily="18" charset="0"/>
                        <a:ea typeface="Times New Roman" panose="02020603050405020304" pitchFamily="18" charset="0"/>
                      </a:endParaRPr>
                    </a:p>
                  </a:txBody>
                  <a:tcPr marL="54333" marR="54333" marT="0" marB="0" anchor="ctr"/>
                </a:tc>
                <a:tc>
                  <a:txBody>
                    <a:bodyPr/>
                    <a:lstStyle/>
                    <a:p>
                      <a:pPr indent="18415" algn="ctr">
                        <a:lnSpc>
                          <a:spcPct val="150000"/>
                        </a:lnSpc>
                      </a:pPr>
                      <a:r>
                        <a:rPr lang="ru-RU" sz="1200">
                          <a:effectLst/>
                        </a:rPr>
                        <a:t>+</a:t>
                      </a:r>
                      <a:endParaRPr lang="ru-RU" sz="1200">
                        <a:effectLst/>
                        <a:latin typeface="Times New Roman" panose="02020603050405020304" pitchFamily="18" charset="0"/>
                        <a:ea typeface="Times New Roman" panose="02020603050405020304" pitchFamily="18" charset="0"/>
                      </a:endParaRPr>
                    </a:p>
                  </a:txBody>
                  <a:tcPr marL="54333" marR="54333" marT="0" marB="0" anchor="ctr"/>
                </a:tc>
                <a:tc>
                  <a:txBody>
                    <a:bodyPr/>
                    <a:lstStyle/>
                    <a:p>
                      <a:pPr indent="18415" algn="ctr">
                        <a:lnSpc>
                          <a:spcPct val="150000"/>
                        </a:lnSpc>
                      </a:pPr>
                      <a:r>
                        <a:rPr lang="ru-RU" sz="1200">
                          <a:effectLst/>
                        </a:rPr>
                        <a:t>+</a:t>
                      </a:r>
                      <a:endParaRPr lang="ru-RU" sz="1200">
                        <a:effectLst/>
                        <a:latin typeface="Times New Roman" panose="02020603050405020304" pitchFamily="18" charset="0"/>
                        <a:ea typeface="Times New Roman" panose="02020603050405020304" pitchFamily="18" charset="0"/>
                      </a:endParaRPr>
                    </a:p>
                  </a:txBody>
                  <a:tcPr marL="54333" marR="54333" marT="0" marB="0" anchor="ctr"/>
                </a:tc>
                <a:tc>
                  <a:txBody>
                    <a:bodyPr/>
                    <a:lstStyle/>
                    <a:p>
                      <a:pPr indent="18415" algn="ctr">
                        <a:lnSpc>
                          <a:spcPct val="150000"/>
                        </a:lnSpc>
                      </a:pPr>
                      <a:r>
                        <a:rPr lang="ru-RU" sz="1200">
                          <a:effectLst/>
                        </a:rPr>
                        <a:t>+</a:t>
                      </a:r>
                      <a:endParaRPr lang="ru-RU" sz="1200">
                        <a:effectLst/>
                        <a:latin typeface="Times New Roman" panose="02020603050405020304" pitchFamily="18" charset="0"/>
                        <a:ea typeface="Times New Roman" panose="02020603050405020304" pitchFamily="18" charset="0"/>
                      </a:endParaRPr>
                    </a:p>
                  </a:txBody>
                  <a:tcPr marL="54333" marR="54333" marT="0" marB="0" anchor="ctr"/>
                </a:tc>
                <a:tc>
                  <a:txBody>
                    <a:bodyPr/>
                    <a:lstStyle/>
                    <a:p>
                      <a:pPr indent="18415" algn="ctr">
                        <a:lnSpc>
                          <a:spcPct val="150000"/>
                        </a:lnSpc>
                      </a:pPr>
                      <a:r>
                        <a:rPr lang="ru-RU" sz="1200" dirty="0">
                          <a:effectLst/>
                        </a:rPr>
                        <a:t>+</a:t>
                      </a:r>
                      <a:endParaRPr lang="ru-RU" sz="1200" dirty="0">
                        <a:effectLst/>
                        <a:latin typeface="Times New Roman" panose="02020603050405020304" pitchFamily="18" charset="0"/>
                        <a:ea typeface="Times New Roman" panose="02020603050405020304" pitchFamily="18" charset="0"/>
                      </a:endParaRPr>
                    </a:p>
                  </a:txBody>
                  <a:tcPr marL="54333" marR="54333" marT="0" marB="0" anchor="ctr"/>
                </a:tc>
                <a:extLst>
                  <a:ext uri="{0D108BD9-81ED-4DB2-BD59-A6C34878D82A}">
                    <a16:rowId xmlns:a16="http://schemas.microsoft.com/office/drawing/2014/main" val="2037649253"/>
                  </a:ext>
                </a:extLst>
              </a:tr>
            </a:tbl>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16"/>
          <p:cNvSpPr txBox="1">
            <a:spLocks noGrp="1"/>
          </p:cNvSpPr>
          <p:nvPr>
            <p:ph type="body" idx="1"/>
          </p:nvPr>
        </p:nvSpPr>
        <p:spPr>
          <a:xfrm>
            <a:off x="857767" y="405678"/>
            <a:ext cx="1426500" cy="312000"/>
          </a:xfrm>
          <a:prstGeom prst="rect">
            <a:avLst/>
          </a:prstGeom>
        </p:spPr>
        <p:txBody>
          <a:bodyPr spcFirstLastPara="1" wrap="square" lIns="0" tIns="0" rIns="0" bIns="0" anchor="t" anchorCtr="0">
            <a:noAutofit/>
          </a:bodyPr>
          <a:lstStyle/>
          <a:p>
            <a:pPr marL="0" lvl="0" indent="0" algn="l" rtl="0">
              <a:spcBef>
                <a:spcPts val="0"/>
              </a:spcBef>
              <a:spcAft>
                <a:spcPts val="0"/>
              </a:spcAft>
              <a:buClr>
                <a:srgbClr val="0E2D69"/>
              </a:buClr>
              <a:buSzPts val="900"/>
              <a:buFont typeface="Arial"/>
              <a:buNone/>
            </a:pPr>
            <a:r>
              <a:rPr lang="ru">
                <a:solidFill>
                  <a:srgbClr val="0E2D69"/>
                </a:solidFill>
              </a:rPr>
              <a:t>Кафедра информационных технологий в бизнесе</a:t>
            </a:r>
            <a:endParaRPr/>
          </a:p>
          <a:p>
            <a:pPr marL="0" lvl="0" indent="0" algn="l" rtl="0">
              <a:spcBef>
                <a:spcPts val="0"/>
              </a:spcBef>
              <a:spcAft>
                <a:spcPts val="0"/>
              </a:spcAft>
              <a:buNone/>
            </a:pPr>
            <a:endParaRPr/>
          </a:p>
        </p:txBody>
      </p:sp>
      <p:sp>
        <p:nvSpPr>
          <p:cNvPr id="199" name="Google Shape;199;p16"/>
          <p:cNvSpPr txBox="1">
            <a:spLocks noGrp="1"/>
          </p:cNvSpPr>
          <p:nvPr>
            <p:ph type="body" idx="2"/>
          </p:nvPr>
        </p:nvSpPr>
        <p:spPr>
          <a:xfrm>
            <a:off x="2594372" y="411540"/>
            <a:ext cx="1552500" cy="306000"/>
          </a:xfrm>
          <a:prstGeom prst="rect">
            <a:avLst/>
          </a:prstGeom>
        </p:spPr>
        <p:txBody>
          <a:bodyPr spcFirstLastPara="1" wrap="square" lIns="0" tIns="0" rIns="0" bIns="0" anchor="t" anchorCtr="0">
            <a:noAutofit/>
          </a:bodyPr>
          <a:lstStyle/>
          <a:p>
            <a:pPr marL="0" lvl="0" indent="0" algn="l" rtl="0">
              <a:spcBef>
                <a:spcPts val="0"/>
              </a:spcBef>
              <a:spcAft>
                <a:spcPts val="0"/>
              </a:spcAft>
              <a:buClr>
                <a:srgbClr val="0E2D69"/>
              </a:buClr>
              <a:buSzPts val="900"/>
              <a:buFont typeface="Arial"/>
              <a:buNone/>
            </a:pPr>
            <a:r>
              <a:rPr lang="ru"/>
              <a:t>Разработка информационных систем для бизнеса</a:t>
            </a:r>
            <a:endParaRPr/>
          </a:p>
          <a:p>
            <a:pPr marL="0" lvl="0" indent="0" algn="l" rtl="0">
              <a:spcBef>
                <a:spcPts val="0"/>
              </a:spcBef>
              <a:spcAft>
                <a:spcPts val="0"/>
              </a:spcAft>
              <a:buNone/>
            </a:pPr>
            <a:endParaRPr/>
          </a:p>
        </p:txBody>
      </p:sp>
      <p:sp>
        <p:nvSpPr>
          <p:cNvPr id="200" name="Google Shape;200;p16"/>
          <p:cNvSpPr txBox="1">
            <a:spLocks noGrp="1"/>
          </p:cNvSpPr>
          <p:nvPr>
            <p:ph type="body" idx="4"/>
          </p:nvPr>
        </p:nvSpPr>
        <p:spPr>
          <a:xfrm>
            <a:off x="4694919" y="411540"/>
            <a:ext cx="1552500" cy="3060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ru-RU" dirty="0"/>
              <a:t>Разработка  веб-приложения для ведения блога</a:t>
            </a:r>
          </a:p>
          <a:p>
            <a:pPr marL="0" lvl="0" indent="0" algn="l" rtl="0">
              <a:spcBef>
                <a:spcPts val="0"/>
              </a:spcBef>
              <a:spcAft>
                <a:spcPts val="0"/>
              </a:spcAft>
              <a:buNone/>
            </a:pPr>
            <a:endParaRPr dirty="0"/>
          </a:p>
        </p:txBody>
      </p:sp>
      <p:sp>
        <p:nvSpPr>
          <p:cNvPr id="201" name="Google Shape;201;p16"/>
          <p:cNvSpPr txBox="1"/>
          <p:nvPr/>
        </p:nvSpPr>
        <p:spPr>
          <a:xfrm>
            <a:off x="1506300" y="4665400"/>
            <a:ext cx="61314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ru-RU" sz="800" dirty="0">
                <a:solidFill>
                  <a:srgbClr val="888C9F"/>
                </a:solidFill>
              </a:rPr>
              <a:t>Антипин Егор, РИС-22-3. Разработка веб-приложения для ведения блога, 2024 год</a:t>
            </a:r>
          </a:p>
        </p:txBody>
      </p:sp>
      <p:sp>
        <p:nvSpPr>
          <p:cNvPr id="202" name="Google Shape;202;p16"/>
          <p:cNvSpPr txBox="1">
            <a:spLocks noGrp="1"/>
          </p:cNvSpPr>
          <p:nvPr>
            <p:ph type="title"/>
          </p:nvPr>
        </p:nvSpPr>
        <p:spPr>
          <a:xfrm>
            <a:off x="439425" y="904350"/>
            <a:ext cx="8293500" cy="306000"/>
          </a:xfrm>
          <a:prstGeom prst="rect">
            <a:avLst/>
          </a:prstGeom>
          <a:noFill/>
          <a:ln>
            <a:noFill/>
          </a:ln>
        </p:spPr>
        <p:txBody>
          <a:bodyPr spcFirstLastPara="1" wrap="square" lIns="0" tIns="0" rIns="0" bIns="0" anchor="t" anchorCtr="0">
            <a:normAutofit/>
          </a:bodyPr>
          <a:lstStyle/>
          <a:p>
            <a:pPr marL="0" lvl="0" indent="0" algn="l" rtl="0">
              <a:lnSpc>
                <a:spcPct val="100000"/>
              </a:lnSpc>
              <a:spcBef>
                <a:spcPts val="0"/>
              </a:spcBef>
              <a:spcAft>
                <a:spcPts val="0"/>
              </a:spcAft>
              <a:buClr>
                <a:schemeClr val="dk1"/>
              </a:buClr>
              <a:buSzPts val="1800"/>
              <a:buFont typeface="Arial"/>
              <a:buNone/>
            </a:pPr>
            <a:r>
              <a:rPr lang="ru" b="1" dirty="0">
                <a:uFill>
                  <a:noFill/>
                </a:uFill>
                <a:hlinkClick r:id="" action="ppaction://hlinkshowjump?jump=lastslide"/>
              </a:rPr>
              <a:t>Введение</a:t>
            </a:r>
            <a:r>
              <a:rPr lang="ru" b="1" dirty="0">
                <a:uFill>
                  <a:noFill/>
                </a:uFill>
              </a:rPr>
              <a:t> </a:t>
            </a:r>
            <a:r>
              <a:rPr lang="ru" dirty="0">
                <a:uFill>
                  <a:noFill/>
                </a:uFill>
              </a:rPr>
              <a:t>Обоснование выбранной темы</a:t>
            </a:r>
            <a:endParaRPr b="1" dirty="0"/>
          </a:p>
        </p:txBody>
      </p:sp>
      <p:sp>
        <p:nvSpPr>
          <p:cNvPr id="3" name="Текст 2">
            <a:extLst>
              <a:ext uri="{FF2B5EF4-FFF2-40B4-BE49-F238E27FC236}">
                <a16:creationId xmlns:a16="http://schemas.microsoft.com/office/drawing/2014/main" id="{BF112509-D06F-4162-A276-2647CDDBDB7B}"/>
              </a:ext>
            </a:extLst>
          </p:cNvPr>
          <p:cNvSpPr>
            <a:spLocks noGrp="1"/>
          </p:cNvSpPr>
          <p:nvPr>
            <p:ph type="body" idx="3"/>
          </p:nvPr>
        </p:nvSpPr>
        <p:spPr>
          <a:xfrm>
            <a:off x="425250" y="1897442"/>
            <a:ext cx="3530595" cy="1348615"/>
          </a:xfrm>
        </p:spPr>
        <p:txBody>
          <a:bodyPr/>
          <a:lstStyle/>
          <a:p>
            <a:r>
              <a:rPr lang="ru-RU" sz="2400" dirty="0"/>
              <a:t>Нет готового решения, удовлетворяющего всем критериям</a:t>
            </a:r>
          </a:p>
        </p:txBody>
      </p:sp>
      <p:sp>
        <p:nvSpPr>
          <p:cNvPr id="5" name="Текст 4">
            <a:extLst>
              <a:ext uri="{FF2B5EF4-FFF2-40B4-BE49-F238E27FC236}">
                <a16:creationId xmlns:a16="http://schemas.microsoft.com/office/drawing/2014/main" id="{562A6693-FCB8-48DA-8A4C-8BB9ECDD0879}"/>
              </a:ext>
            </a:extLst>
          </p:cNvPr>
          <p:cNvSpPr>
            <a:spLocks noGrp="1"/>
          </p:cNvSpPr>
          <p:nvPr>
            <p:ph type="body" idx="2"/>
          </p:nvPr>
        </p:nvSpPr>
        <p:spPr/>
        <p:txBody>
          <a:bodyPr/>
          <a:lstStyle/>
          <a:p>
            <a:endParaRPr lang="ru-RU" dirty="0"/>
          </a:p>
        </p:txBody>
      </p:sp>
      <p:pic>
        <p:nvPicPr>
          <p:cNvPr id="2050" name="Picture 2" descr="Apple Iphone X На Офисном Столе С Иконками Социальных Медиа Facebook  Instagram Twitter Snapchat Приложение На Экране Социальная Сеть Запуск  Приложения Для Соц — стоковые фотографии и другие картинки Brand Name Online">
            <a:extLst>
              <a:ext uri="{FF2B5EF4-FFF2-40B4-BE49-F238E27FC236}">
                <a16:creationId xmlns:a16="http://schemas.microsoft.com/office/drawing/2014/main" id="{2534D3F2-D886-49D5-BACD-688146A919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79350" y="1379346"/>
            <a:ext cx="4439400" cy="295655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17"/>
          <p:cNvSpPr txBox="1">
            <a:spLocks noGrp="1"/>
          </p:cNvSpPr>
          <p:nvPr>
            <p:ph type="body" idx="1"/>
          </p:nvPr>
        </p:nvSpPr>
        <p:spPr>
          <a:xfrm>
            <a:off x="857767" y="405678"/>
            <a:ext cx="1426500" cy="312000"/>
          </a:xfrm>
          <a:prstGeom prst="rect">
            <a:avLst/>
          </a:prstGeom>
        </p:spPr>
        <p:txBody>
          <a:bodyPr spcFirstLastPara="1" wrap="square" lIns="0" tIns="0" rIns="0" bIns="0" anchor="t" anchorCtr="0">
            <a:noAutofit/>
          </a:bodyPr>
          <a:lstStyle/>
          <a:p>
            <a:pPr marL="0" lvl="0" indent="0" algn="l" rtl="0">
              <a:spcBef>
                <a:spcPts val="0"/>
              </a:spcBef>
              <a:spcAft>
                <a:spcPts val="0"/>
              </a:spcAft>
              <a:buClr>
                <a:srgbClr val="0E2D69"/>
              </a:buClr>
              <a:buSzPts val="900"/>
              <a:buFont typeface="Arial"/>
              <a:buNone/>
            </a:pPr>
            <a:r>
              <a:rPr lang="ru">
                <a:solidFill>
                  <a:srgbClr val="0E2D69"/>
                </a:solidFill>
              </a:rPr>
              <a:t>Кафедра информационных технологий в бизнесе</a:t>
            </a:r>
            <a:endParaRPr/>
          </a:p>
          <a:p>
            <a:pPr marL="0" lvl="0" indent="0" algn="l" rtl="0">
              <a:spcBef>
                <a:spcPts val="0"/>
              </a:spcBef>
              <a:spcAft>
                <a:spcPts val="0"/>
              </a:spcAft>
              <a:buNone/>
            </a:pPr>
            <a:endParaRPr/>
          </a:p>
        </p:txBody>
      </p:sp>
      <p:sp>
        <p:nvSpPr>
          <p:cNvPr id="212" name="Google Shape;212;p17"/>
          <p:cNvSpPr txBox="1">
            <a:spLocks noGrp="1"/>
          </p:cNvSpPr>
          <p:nvPr>
            <p:ph type="body" idx="2"/>
          </p:nvPr>
        </p:nvSpPr>
        <p:spPr>
          <a:xfrm>
            <a:off x="2594372" y="411540"/>
            <a:ext cx="1552500" cy="306000"/>
          </a:xfrm>
          <a:prstGeom prst="rect">
            <a:avLst/>
          </a:prstGeom>
        </p:spPr>
        <p:txBody>
          <a:bodyPr spcFirstLastPara="1" wrap="square" lIns="0" tIns="0" rIns="0" bIns="0" anchor="t" anchorCtr="0">
            <a:noAutofit/>
          </a:bodyPr>
          <a:lstStyle/>
          <a:p>
            <a:pPr marL="0" lvl="0" indent="0" algn="l" rtl="0">
              <a:spcBef>
                <a:spcPts val="0"/>
              </a:spcBef>
              <a:spcAft>
                <a:spcPts val="0"/>
              </a:spcAft>
              <a:buClr>
                <a:srgbClr val="0E2D69"/>
              </a:buClr>
              <a:buSzPts val="900"/>
              <a:buFont typeface="Arial"/>
              <a:buNone/>
            </a:pPr>
            <a:r>
              <a:rPr lang="ru"/>
              <a:t>Разработка информационных систем для бизнеса</a:t>
            </a:r>
            <a:endParaRPr/>
          </a:p>
          <a:p>
            <a:pPr marL="0" lvl="0" indent="0" algn="l" rtl="0">
              <a:spcBef>
                <a:spcPts val="0"/>
              </a:spcBef>
              <a:spcAft>
                <a:spcPts val="0"/>
              </a:spcAft>
              <a:buNone/>
            </a:pPr>
            <a:endParaRPr/>
          </a:p>
        </p:txBody>
      </p:sp>
      <p:sp>
        <p:nvSpPr>
          <p:cNvPr id="213" name="Google Shape;213;p17"/>
          <p:cNvSpPr txBox="1">
            <a:spLocks noGrp="1"/>
          </p:cNvSpPr>
          <p:nvPr>
            <p:ph type="body" idx="3"/>
          </p:nvPr>
        </p:nvSpPr>
        <p:spPr>
          <a:xfrm>
            <a:off x="439425" y="1257825"/>
            <a:ext cx="8293500" cy="3196500"/>
          </a:xfrm>
          <a:prstGeom prst="rect">
            <a:avLst/>
          </a:prstGeom>
        </p:spPr>
        <p:txBody>
          <a:bodyPr spcFirstLastPara="1" wrap="square" lIns="0" tIns="0" rIns="0" bIns="34275" anchor="t" anchorCtr="0">
            <a:noAutofit/>
          </a:bodyPr>
          <a:lstStyle/>
          <a:p>
            <a:pPr marL="0" lvl="0" indent="0" algn="l" rtl="0">
              <a:lnSpc>
                <a:spcPct val="115000"/>
              </a:lnSpc>
              <a:spcBef>
                <a:spcPts val="1200"/>
              </a:spcBef>
              <a:spcAft>
                <a:spcPts val="0"/>
              </a:spcAft>
              <a:buNone/>
            </a:pPr>
            <a:r>
              <a:rPr lang="ru" sz="1800" dirty="0">
                <a:solidFill>
                  <a:srgbClr val="0E2D69"/>
                </a:solidFill>
              </a:rPr>
              <a:t>Объект:</a:t>
            </a:r>
            <a:endParaRPr sz="1800" dirty="0">
              <a:solidFill>
                <a:srgbClr val="0E2D69"/>
              </a:solidFill>
            </a:endParaRPr>
          </a:p>
          <a:p>
            <a:pPr marL="0" lvl="0" indent="0" algn="l" rtl="0">
              <a:lnSpc>
                <a:spcPct val="115000"/>
              </a:lnSpc>
              <a:spcBef>
                <a:spcPts val="1200"/>
              </a:spcBef>
              <a:spcAft>
                <a:spcPts val="0"/>
              </a:spcAft>
              <a:buNone/>
            </a:pPr>
            <a:r>
              <a:rPr lang="ru" sz="1800" dirty="0">
                <a:solidFill>
                  <a:srgbClr val="0E2D69"/>
                </a:solidFill>
              </a:rPr>
              <a:t>Объектом исследования является публикационная деятельность в сети Интернет.</a:t>
            </a:r>
            <a:endParaRPr sz="1800" dirty="0">
              <a:solidFill>
                <a:srgbClr val="0E2D69"/>
              </a:solidFill>
            </a:endParaRPr>
          </a:p>
          <a:p>
            <a:pPr marL="0" lvl="0" indent="0" algn="l" rtl="0">
              <a:lnSpc>
                <a:spcPct val="115000"/>
              </a:lnSpc>
              <a:spcBef>
                <a:spcPts val="1200"/>
              </a:spcBef>
              <a:spcAft>
                <a:spcPts val="0"/>
              </a:spcAft>
              <a:buNone/>
            </a:pPr>
            <a:r>
              <a:rPr lang="ru" sz="1800" dirty="0">
                <a:solidFill>
                  <a:srgbClr val="0E2D69"/>
                </a:solidFill>
              </a:rPr>
              <a:t>Предмет:</a:t>
            </a:r>
            <a:endParaRPr sz="1800" dirty="0">
              <a:solidFill>
                <a:srgbClr val="0E2D69"/>
              </a:solidFill>
            </a:endParaRPr>
          </a:p>
          <a:p>
            <a:pPr marL="0" lvl="0" indent="0" algn="l" rtl="0">
              <a:lnSpc>
                <a:spcPct val="115000"/>
              </a:lnSpc>
              <a:spcBef>
                <a:spcPts val="1200"/>
              </a:spcBef>
              <a:spcAft>
                <a:spcPts val="0"/>
              </a:spcAft>
              <a:buNone/>
            </a:pPr>
            <a:r>
              <a:rPr lang="ru" sz="1800" dirty="0">
                <a:solidFill>
                  <a:srgbClr val="0E2D69"/>
                </a:solidFill>
              </a:rPr>
              <a:t>Предметом исследования являются социальные сети.​</a:t>
            </a:r>
            <a:endParaRPr sz="1800" dirty="0">
              <a:solidFill>
                <a:srgbClr val="0E2D69"/>
              </a:solidFill>
            </a:endParaRPr>
          </a:p>
          <a:p>
            <a:pPr marL="0" lvl="0" indent="0" algn="l" rtl="0">
              <a:lnSpc>
                <a:spcPct val="115000"/>
              </a:lnSpc>
              <a:spcBef>
                <a:spcPts val="1200"/>
              </a:spcBef>
              <a:spcAft>
                <a:spcPts val="0"/>
              </a:spcAft>
              <a:buNone/>
            </a:pPr>
            <a:r>
              <a:rPr lang="ru" sz="1800" dirty="0">
                <a:solidFill>
                  <a:srgbClr val="0E2D69"/>
                </a:solidFill>
              </a:rPr>
              <a:t>​</a:t>
            </a:r>
            <a:endParaRPr sz="1800" dirty="0">
              <a:solidFill>
                <a:srgbClr val="0E2D69"/>
              </a:solidFill>
            </a:endParaRPr>
          </a:p>
          <a:p>
            <a:pPr marL="0" lvl="0" indent="0" algn="l" rtl="0">
              <a:spcBef>
                <a:spcPts val="1200"/>
              </a:spcBef>
              <a:spcAft>
                <a:spcPts val="0"/>
              </a:spcAft>
              <a:buNone/>
            </a:pPr>
            <a:endParaRPr sz="1800" dirty="0"/>
          </a:p>
        </p:txBody>
      </p:sp>
      <p:sp>
        <p:nvSpPr>
          <p:cNvPr id="214" name="Google Shape;214;p17"/>
          <p:cNvSpPr txBox="1">
            <a:spLocks noGrp="1"/>
          </p:cNvSpPr>
          <p:nvPr>
            <p:ph type="body" idx="4"/>
          </p:nvPr>
        </p:nvSpPr>
        <p:spPr>
          <a:xfrm>
            <a:off x="4694919" y="411540"/>
            <a:ext cx="1552500" cy="3060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ru-RU" dirty="0"/>
              <a:t>Разработка  веб-приложения для ведения блога</a:t>
            </a:r>
          </a:p>
          <a:p>
            <a:pPr marL="0" lvl="0" indent="0" algn="l" rtl="0">
              <a:spcBef>
                <a:spcPts val="0"/>
              </a:spcBef>
              <a:spcAft>
                <a:spcPts val="0"/>
              </a:spcAft>
              <a:buNone/>
            </a:pPr>
            <a:endParaRPr dirty="0"/>
          </a:p>
        </p:txBody>
      </p:sp>
      <p:sp>
        <p:nvSpPr>
          <p:cNvPr id="215" name="Google Shape;215;p17"/>
          <p:cNvSpPr txBox="1"/>
          <p:nvPr/>
        </p:nvSpPr>
        <p:spPr>
          <a:xfrm>
            <a:off x="1506300" y="4665400"/>
            <a:ext cx="61314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ru-RU" sz="800" dirty="0">
                <a:solidFill>
                  <a:srgbClr val="888C9F"/>
                </a:solidFill>
              </a:rPr>
              <a:t>Антипин Егор, РИС-22-3. Разработка веб-приложения для ведения блога, 2024 год</a:t>
            </a:r>
          </a:p>
        </p:txBody>
      </p:sp>
      <p:sp>
        <p:nvSpPr>
          <p:cNvPr id="216" name="Google Shape;216;p17"/>
          <p:cNvSpPr txBox="1">
            <a:spLocks noGrp="1"/>
          </p:cNvSpPr>
          <p:nvPr>
            <p:ph type="title"/>
          </p:nvPr>
        </p:nvSpPr>
        <p:spPr>
          <a:xfrm>
            <a:off x="439425" y="904350"/>
            <a:ext cx="8293500" cy="306000"/>
          </a:xfrm>
          <a:prstGeom prst="rect">
            <a:avLst/>
          </a:prstGeom>
          <a:noFill/>
          <a:ln>
            <a:noFill/>
          </a:ln>
        </p:spPr>
        <p:txBody>
          <a:bodyPr spcFirstLastPara="1" wrap="square" lIns="0" tIns="0" rIns="0" bIns="0" anchor="t" anchorCtr="0">
            <a:normAutofit/>
          </a:bodyPr>
          <a:lstStyle/>
          <a:p>
            <a:pPr marL="0" lvl="0" indent="0" algn="l" rtl="0">
              <a:lnSpc>
                <a:spcPct val="100000"/>
              </a:lnSpc>
              <a:spcBef>
                <a:spcPts val="0"/>
              </a:spcBef>
              <a:spcAft>
                <a:spcPts val="0"/>
              </a:spcAft>
              <a:buClr>
                <a:schemeClr val="dk1"/>
              </a:buClr>
              <a:buSzPts val="1800"/>
              <a:buFont typeface="Arial"/>
              <a:buNone/>
            </a:pPr>
            <a:r>
              <a:rPr lang="ru" b="1">
                <a:uFill>
                  <a:noFill/>
                </a:uFill>
                <a:hlinkClick r:id="" action="ppaction://hlinkshowjump?jump=lastslide"/>
              </a:rPr>
              <a:t>Введение </a:t>
            </a:r>
            <a:r>
              <a:rPr lang="ru" b="1"/>
              <a:t>  </a:t>
            </a:r>
            <a:r>
              <a:rPr lang="ru"/>
              <a:t>Объект и предмет исследования</a:t>
            </a:r>
            <a:endParaRPr b="1"/>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18"/>
          <p:cNvSpPr txBox="1">
            <a:spLocks noGrp="1"/>
          </p:cNvSpPr>
          <p:nvPr>
            <p:ph type="body" idx="1"/>
          </p:nvPr>
        </p:nvSpPr>
        <p:spPr>
          <a:xfrm>
            <a:off x="857767" y="405678"/>
            <a:ext cx="1426500" cy="312000"/>
          </a:xfrm>
          <a:prstGeom prst="rect">
            <a:avLst/>
          </a:prstGeom>
        </p:spPr>
        <p:txBody>
          <a:bodyPr spcFirstLastPara="1" wrap="square" lIns="0" tIns="0" rIns="0" bIns="0" anchor="t" anchorCtr="0">
            <a:noAutofit/>
          </a:bodyPr>
          <a:lstStyle/>
          <a:p>
            <a:pPr marL="0" lvl="0" indent="0" algn="l" rtl="0">
              <a:spcBef>
                <a:spcPts val="0"/>
              </a:spcBef>
              <a:spcAft>
                <a:spcPts val="0"/>
              </a:spcAft>
              <a:buClr>
                <a:srgbClr val="0E2D69"/>
              </a:buClr>
              <a:buSzPts val="900"/>
              <a:buFont typeface="Arial"/>
              <a:buNone/>
            </a:pPr>
            <a:r>
              <a:rPr lang="ru">
                <a:solidFill>
                  <a:srgbClr val="0E2D69"/>
                </a:solidFill>
              </a:rPr>
              <a:t>Кафедра информационных технологий в бизнесе</a:t>
            </a:r>
            <a:endParaRPr/>
          </a:p>
          <a:p>
            <a:pPr marL="0" lvl="0" indent="0" algn="l" rtl="0">
              <a:spcBef>
                <a:spcPts val="0"/>
              </a:spcBef>
              <a:spcAft>
                <a:spcPts val="0"/>
              </a:spcAft>
              <a:buNone/>
            </a:pPr>
            <a:endParaRPr/>
          </a:p>
        </p:txBody>
      </p:sp>
      <p:sp>
        <p:nvSpPr>
          <p:cNvPr id="222" name="Google Shape;222;p18"/>
          <p:cNvSpPr txBox="1">
            <a:spLocks noGrp="1"/>
          </p:cNvSpPr>
          <p:nvPr>
            <p:ph type="body" idx="2"/>
          </p:nvPr>
        </p:nvSpPr>
        <p:spPr>
          <a:xfrm>
            <a:off x="2594372" y="411540"/>
            <a:ext cx="1552500" cy="306000"/>
          </a:xfrm>
          <a:prstGeom prst="rect">
            <a:avLst/>
          </a:prstGeom>
        </p:spPr>
        <p:txBody>
          <a:bodyPr spcFirstLastPara="1" wrap="square" lIns="0" tIns="0" rIns="0" bIns="0" anchor="t" anchorCtr="0">
            <a:noAutofit/>
          </a:bodyPr>
          <a:lstStyle/>
          <a:p>
            <a:pPr marL="0" lvl="0" indent="0" algn="l" rtl="0">
              <a:spcBef>
                <a:spcPts val="0"/>
              </a:spcBef>
              <a:spcAft>
                <a:spcPts val="0"/>
              </a:spcAft>
              <a:buClr>
                <a:srgbClr val="0E2D69"/>
              </a:buClr>
              <a:buSzPts val="900"/>
              <a:buFont typeface="Arial"/>
              <a:buNone/>
            </a:pPr>
            <a:r>
              <a:rPr lang="ru"/>
              <a:t>Разработка информационных систем для бизнеса</a:t>
            </a:r>
            <a:endParaRPr/>
          </a:p>
          <a:p>
            <a:pPr marL="0" lvl="0" indent="0" algn="l" rtl="0">
              <a:spcBef>
                <a:spcPts val="0"/>
              </a:spcBef>
              <a:spcAft>
                <a:spcPts val="0"/>
              </a:spcAft>
              <a:buNone/>
            </a:pPr>
            <a:endParaRPr/>
          </a:p>
        </p:txBody>
      </p:sp>
      <p:sp>
        <p:nvSpPr>
          <p:cNvPr id="223" name="Google Shape;223;p18"/>
          <p:cNvSpPr txBox="1">
            <a:spLocks noGrp="1"/>
          </p:cNvSpPr>
          <p:nvPr>
            <p:ph type="body" idx="3"/>
          </p:nvPr>
        </p:nvSpPr>
        <p:spPr>
          <a:xfrm>
            <a:off x="439425" y="1257825"/>
            <a:ext cx="8293500" cy="3196500"/>
          </a:xfrm>
          <a:prstGeom prst="rect">
            <a:avLst/>
          </a:prstGeom>
        </p:spPr>
        <p:txBody>
          <a:bodyPr spcFirstLastPara="1" wrap="square" lIns="0" tIns="0" rIns="0" bIns="34275" anchor="t" anchorCtr="0">
            <a:noAutofit/>
          </a:bodyPr>
          <a:lstStyle/>
          <a:p>
            <a:pPr marL="0" lvl="0" indent="450000" algn="l" rtl="0">
              <a:spcBef>
                <a:spcPts val="0"/>
              </a:spcBef>
              <a:spcAft>
                <a:spcPts val="0"/>
              </a:spcAft>
              <a:buNone/>
            </a:pPr>
            <a:r>
              <a:rPr lang="ru" sz="1800" dirty="0"/>
              <a:t>Целью работы является создание простого и понятного приложения без лишних функция, позволяющее пользователям публиковать свои мысли в Интернете.</a:t>
            </a:r>
            <a:endParaRPr sz="1800" dirty="0"/>
          </a:p>
          <a:p>
            <a:pPr marL="0" lvl="0" indent="450000" algn="l" rtl="0">
              <a:spcBef>
                <a:spcPts val="0"/>
              </a:spcBef>
              <a:spcAft>
                <a:spcPts val="0"/>
              </a:spcAft>
              <a:buNone/>
            </a:pPr>
            <a:r>
              <a:rPr lang="ru" sz="1800" dirty="0"/>
              <a:t>Задачи:</a:t>
            </a:r>
            <a:endParaRPr sz="1800" dirty="0"/>
          </a:p>
          <a:p>
            <a:pPr marL="719999" lvl="0" indent="-209550" algn="l" rtl="0">
              <a:spcBef>
                <a:spcPts val="0"/>
              </a:spcBef>
              <a:spcAft>
                <a:spcPts val="0"/>
              </a:spcAft>
              <a:buClr>
                <a:schemeClr val="dk1"/>
              </a:buClr>
              <a:buSzPts val="1800"/>
              <a:buAutoNum type="arabicParenR"/>
            </a:pPr>
            <a:r>
              <a:rPr lang="ru" sz="1800" dirty="0">
                <a:solidFill>
                  <a:schemeClr val="dk1"/>
                </a:solidFill>
              </a:rPr>
              <a:t>Формулировка функциональных требований.</a:t>
            </a:r>
            <a:endParaRPr sz="1800" dirty="0">
              <a:solidFill>
                <a:schemeClr val="dk1"/>
              </a:solidFill>
            </a:endParaRPr>
          </a:p>
          <a:p>
            <a:pPr marL="719999" lvl="0" indent="-209550" algn="l" rtl="0">
              <a:spcBef>
                <a:spcPts val="0"/>
              </a:spcBef>
              <a:spcAft>
                <a:spcPts val="0"/>
              </a:spcAft>
              <a:buClr>
                <a:schemeClr val="dk1"/>
              </a:buClr>
              <a:buSzPts val="1800"/>
              <a:buAutoNum type="arabicParenR"/>
            </a:pPr>
            <a:r>
              <a:rPr lang="ru" sz="1800" dirty="0">
                <a:solidFill>
                  <a:schemeClr val="dk1"/>
                </a:solidFill>
              </a:rPr>
              <a:t>Выбор инструментов для эффективной работы над созданием приложения.</a:t>
            </a:r>
            <a:endParaRPr sz="1800" dirty="0">
              <a:solidFill>
                <a:schemeClr val="dk1"/>
              </a:solidFill>
            </a:endParaRPr>
          </a:p>
          <a:p>
            <a:pPr marL="719999" lvl="0" indent="-209550" algn="l" rtl="0">
              <a:spcBef>
                <a:spcPts val="0"/>
              </a:spcBef>
              <a:spcAft>
                <a:spcPts val="0"/>
              </a:spcAft>
              <a:buClr>
                <a:schemeClr val="dk1"/>
              </a:buClr>
              <a:buSzPts val="1800"/>
              <a:buAutoNum type="arabicParenR"/>
            </a:pPr>
            <a:r>
              <a:rPr lang="ru" sz="1800" dirty="0">
                <a:solidFill>
                  <a:schemeClr val="dk1"/>
                </a:solidFill>
              </a:rPr>
              <a:t>Проектирование приложения;</a:t>
            </a:r>
            <a:endParaRPr sz="1800" dirty="0">
              <a:solidFill>
                <a:schemeClr val="dk1"/>
              </a:solidFill>
            </a:endParaRPr>
          </a:p>
          <a:p>
            <a:pPr marL="719999" lvl="0" indent="-209550" algn="l" rtl="0">
              <a:spcBef>
                <a:spcPts val="0"/>
              </a:spcBef>
              <a:spcAft>
                <a:spcPts val="0"/>
              </a:spcAft>
              <a:buClr>
                <a:schemeClr val="dk1"/>
              </a:buClr>
              <a:buSzPts val="1800"/>
              <a:buAutoNum type="arabicParenR"/>
            </a:pPr>
            <a:r>
              <a:rPr lang="ru" sz="1800" dirty="0">
                <a:solidFill>
                  <a:schemeClr val="dk1"/>
                </a:solidFill>
              </a:rPr>
              <a:t>Разработка функциональной части.</a:t>
            </a:r>
            <a:endParaRPr sz="1800" dirty="0">
              <a:solidFill>
                <a:schemeClr val="dk1"/>
              </a:solidFill>
            </a:endParaRPr>
          </a:p>
          <a:p>
            <a:pPr marL="719999" lvl="0" indent="-209550" algn="l" rtl="0">
              <a:spcBef>
                <a:spcPts val="0"/>
              </a:spcBef>
              <a:spcAft>
                <a:spcPts val="0"/>
              </a:spcAft>
              <a:buClr>
                <a:schemeClr val="dk1"/>
              </a:buClr>
              <a:buSzPts val="1800"/>
              <a:buAutoNum type="arabicParenR"/>
            </a:pPr>
            <a:r>
              <a:rPr lang="ru" sz="1800" dirty="0">
                <a:solidFill>
                  <a:schemeClr val="dk1"/>
                </a:solidFill>
              </a:rPr>
              <a:t>Создание графического интерфейса.</a:t>
            </a:r>
            <a:endParaRPr sz="1800" dirty="0">
              <a:solidFill>
                <a:schemeClr val="dk1"/>
              </a:solidFill>
            </a:endParaRPr>
          </a:p>
          <a:p>
            <a:pPr marL="719999" lvl="0" indent="-209550" algn="l" rtl="0">
              <a:spcBef>
                <a:spcPts val="0"/>
              </a:spcBef>
              <a:spcAft>
                <a:spcPts val="0"/>
              </a:spcAft>
              <a:buClr>
                <a:schemeClr val="dk1"/>
              </a:buClr>
              <a:buSzPts val="1800"/>
              <a:buAutoNum type="arabicParenR"/>
            </a:pPr>
            <a:r>
              <a:rPr lang="ru" sz="1800" dirty="0">
                <a:solidFill>
                  <a:schemeClr val="dk1"/>
                </a:solidFill>
              </a:rPr>
              <a:t>Тестирование</a:t>
            </a:r>
            <a:endParaRPr sz="1800" dirty="0">
              <a:solidFill>
                <a:schemeClr val="dk1"/>
              </a:solidFill>
            </a:endParaRPr>
          </a:p>
        </p:txBody>
      </p:sp>
      <p:sp>
        <p:nvSpPr>
          <p:cNvPr id="224" name="Google Shape;224;p18"/>
          <p:cNvSpPr txBox="1">
            <a:spLocks noGrp="1"/>
          </p:cNvSpPr>
          <p:nvPr>
            <p:ph type="body" idx="4"/>
          </p:nvPr>
        </p:nvSpPr>
        <p:spPr>
          <a:xfrm>
            <a:off x="4694919" y="411540"/>
            <a:ext cx="1552500" cy="3060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ru-RU" dirty="0"/>
              <a:t>Разработка  веб-приложения для ведения блога</a:t>
            </a:r>
          </a:p>
          <a:p>
            <a:pPr marL="0" lvl="0" indent="0" algn="l" rtl="0">
              <a:spcBef>
                <a:spcPts val="0"/>
              </a:spcBef>
              <a:spcAft>
                <a:spcPts val="0"/>
              </a:spcAft>
              <a:buNone/>
            </a:pPr>
            <a:endParaRPr dirty="0"/>
          </a:p>
        </p:txBody>
      </p:sp>
      <p:sp>
        <p:nvSpPr>
          <p:cNvPr id="225" name="Google Shape;225;p18"/>
          <p:cNvSpPr txBox="1"/>
          <p:nvPr/>
        </p:nvSpPr>
        <p:spPr>
          <a:xfrm>
            <a:off x="1506300" y="4665400"/>
            <a:ext cx="61314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ru-RU" sz="800" dirty="0">
                <a:solidFill>
                  <a:srgbClr val="888C9F"/>
                </a:solidFill>
              </a:rPr>
              <a:t>Антипин Егор, РИС-22-3. Разработка веб-приложения для ведения блога, 2024 год</a:t>
            </a:r>
          </a:p>
        </p:txBody>
      </p:sp>
      <p:sp>
        <p:nvSpPr>
          <p:cNvPr id="226" name="Google Shape;226;p18"/>
          <p:cNvSpPr txBox="1">
            <a:spLocks noGrp="1"/>
          </p:cNvSpPr>
          <p:nvPr>
            <p:ph type="title"/>
          </p:nvPr>
        </p:nvSpPr>
        <p:spPr>
          <a:xfrm>
            <a:off x="439425" y="904350"/>
            <a:ext cx="8293500" cy="306000"/>
          </a:xfrm>
          <a:prstGeom prst="rect">
            <a:avLst/>
          </a:prstGeom>
          <a:noFill/>
          <a:ln>
            <a:noFill/>
          </a:ln>
        </p:spPr>
        <p:txBody>
          <a:bodyPr spcFirstLastPara="1" wrap="square" lIns="0" tIns="0" rIns="0" bIns="0" anchor="t" anchorCtr="0">
            <a:normAutofit/>
          </a:bodyPr>
          <a:lstStyle/>
          <a:p>
            <a:pPr marL="0" lvl="0" indent="0" algn="l" rtl="0">
              <a:lnSpc>
                <a:spcPct val="100000"/>
              </a:lnSpc>
              <a:spcBef>
                <a:spcPts val="0"/>
              </a:spcBef>
              <a:spcAft>
                <a:spcPts val="0"/>
              </a:spcAft>
              <a:buClr>
                <a:schemeClr val="dk1"/>
              </a:buClr>
              <a:buSzPts val="1800"/>
              <a:buFont typeface="Arial"/>
              <a:buNone/>
            </a:pPr>
            <a:r>
              <a:rPr lang="ru" b="1">
                <a:uFill>
                  <a:noFill/>
                </a:uFill>
                <a:hlinkClick r:id="" action="ppaction://hlinkshowjump?jump=lastslide"/>
              </a:rPr>
              <a:t>Введение </a:t>
            </a:r>
            <a:r>
              <a:rPr lang="ru" b="1"/>
              <a:t>  </a:t>
            </a:r>
            <a:r>
              <a:rPr lang="ru"/>
              <a:t>Цель и задачи работы</a:t>
            </a:r>
            <a:endParaRPr b="1"/>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22"/>
          <p:cNvSpPr txBox="1">
            <a:spLocks noGrp="1"/>
          </p:cNvSpPr>
          <p:nvPr>
            <p:ph type="body" idx="1"/>
          </p:nvPr>
        </p:nvSpPr>
        <p:spPr>
          <a:xfrm>
            <a:off x="857767" y="405678"/>
            <a:ext cx="1426500" cy="312000"/>
          </a:xfrm>
          <a:prstGeom prst="rect">
            <a:avLst/>
          </a:prstGeom>
        </p:spPr>
        <p:txBody>
          <a:bodyPr spcFirstLastPara="1" wrap="square" lIns="0" tIns="0" rIns="0" bIns="0" anchor="t" anchorCtr="0">
            <a:noAutofit/>
          </a:bodyPr>
          <a:lstStyle/>
          <a:p>
            <a:pPr marL="0" lvl="0" indent="0" algn="l" rtl="0">
              <a:spcBef>
                <a:spcPts val="0"/>
              </a:spcBef>
              <a:spcAft>
                <a:spcPts val="0"/>
              </a:spcAft>
              <a:buClr>
                <a:srgbClr val="0E2D69"/>
              </a:buClr>
              <a:buSzPts val="900"/>
              <a:buFont typeface="Arial"/>
              <a:buNone/>
            </a:pPr>
            <a:r>
              <a:rPr lang="ru">
                <a:solidFill>
                  <a:srgbClr val="0E2D69"/>
                </a:solidFill>
              </a:rPr>
              <a:t>Кафедра информационных технологий в бизнесе</a:t>
            </a:r>
            <a:endParaRPr/>
          </a:p>
          <a:p>
            <a:pPr marL="0" lvl="0" indent="0" algn="l" rtl="0">
              <a:spcBef>
                <a:spcPts val="0"/>
              </a:spcBef>
              <a:spcAft>
                <a:spcPts val="0"/>
              </a:spcAft>
              <a:buNone/>
            </a:pPr>
            <a:endParaRPr/>
          </a:p>
        </p:txBody>
      </p:sp>
      <p:sp>
        <p:nvSpPr>
          <p:cNvPr id="264" name="Google Shape;264;p22"/>
          <p:cNvSpPr txBox="1">
            <a:spLocks noGrp="1"/>
          </p:cNvSpPr>
          <p:nvPr>
            <p:ph type="body" idx="2"/>
          </p:nvPr>
        </p:nvSpPr>
        <p:spPr>
          <a:xfrm>
            <a:off x="2594372" y="411540"/>
            <a:ext cx="1552500" cy="306000"/>
          </a:xfrm>
          <a:prstGeom prst="rect">
            <a:avLst/>
          </a:prstGeom>
        </p:spPr>
        <p:txBody>
          <a:bodyPr spcFirstLastPara="1" wrap="square" lIns="0" tIns="0" rIns="0" bIns="0" anchor="t" anchorCtr="0">
            <a:noAutofit/>
          </a:bodyPr>
          <a:lstStyle/>
          <a:p>
            <a:pPr marL="0" lvl="0" indent="0" algn="l" rtl="0">
              <a:spcBef>
                <a:spcPts val="0"/>
              </a:spcBef>
              <a:spcAft>
                <a:spcPts val="0"/>
              </a:spcAft>
              <a:buClr>
                <a:srgbClr val="0E2D69"/>
              </a:buClr>
              <a:buSzPts val="900"/>
              <a:buFont typeface="Arial"/>
              <a:buNone/>
            </a:pPr>
            <a:r>
              <a:rPr lang="ru"/>
              <a:t>Разработка информационных систем для бизнеса</a:t>
            </a:r>
            <a:endParaRPr/>
          </a:p>
          <a:p>
            <a:pPr marL="0" lvl="0" indent="0" algn="l" rtl="0">
              <a:spcBef>
                <a:spcPts val="0"/>
              </a:spcBef>
              <a:spcAft>
                <a:spcPts val="0"/>
              </a:spcAft>
              <a:buNone/>
            </a:pPr>
            <a:endParaRPr/>
          </a:p>
        </p:txBody>
      </p:sp>
      <p:sp>
        <p:nvSpPr>
          <p:cNvPr id="265" name="Google Shape;265;p22"/>
          <p:cNvSpPr txBox="1">
            <a:spLocks noGrp="1"/>
          </p:cNvSpPr>
          <p:nvPr>
            <p:ph type="body" idx="3"/>
          </p:nvPr>
        </p:nvSpPr>
        <p:spPr>
          <a:xfrm>
            <a:off x="439425" y="1397022"/>
            <a:ext cx="4132575" cy="3196500"/>
          </a:xfrm>
          <a:prstGeom prst="rect">
            <a:avLst/>
          </a:prstGeom>
        </p:spPr>
        <p:txBody>
          <a:bodyPr spcFirstLastPara="1" wrap="square" lIns="0" tIns="0" rIns="0" bIns="34275" anchor="t" anchorCtr="0">
            <a:noAutofit/>
          </a:bodyPr>
          <a:lstStyle/>
          <a:p>
            <a:pPr marL="457200" lvl="0" indent="-342900" algn="l" rtl="0">
              <a:spcBef>
                <a:spcPts val="900"/>
              </a:spcBef>
              <a:spcAft>
                <a:spcPts val="0"/>
              </a:spcAft>
              <a:buSzPts val="1800"/>
              <a:buChar char="●"/>
            </a:pPr>
            <a:r>
              <a:rPr lang="ru-RU" sz="1800" dirty="0"/>
              <a:t>Авторизация и регистрация</a:t>
            </a:r>
          </a:p>
          <a:p>
            <a:pPr marL="457200" lvl="0" indent="-342900" algn="l" rtl="0">
              <a:spcBef>
                <a:spcPts val="900"/>
              </a:spcBef>
              <a:spcAft>
                <a:spcPts val="0"/>
              </a:spcAft>
              <a:buSzPts val="1800"/>
              <a:buChar char="●"/>
            </a:pPr>
            <a:r>
              <a:rPr lang="ru-RU" sz="1800" dirty="0"/>
              <a:t>Редактирование профиля</a:t>
            </a:r>
          </a:p>
          <a:p>
            <a:pPr marL="457200" lvl="0" indent="-342900" algn="l" rtl="0">
              <a:spcBef>
                <a:spcPts val="900"/>
              </a:spcBef>
              <a:spcAft>
                <a:spcPts val="0"/>
              </a:spcAft>
              <a:buSzPts val="1800"/>
              <a:buChar char="●"/>
            </a:pPr>
            <a:r>
              <a:rPr lang="ru-RU" sz="1800" dirty="0"/>
              <a:t>Добавление и удаление постов, лайков и комментариев</a:t>
            </a:r>
          </a:p>
          <a:p>
            <a:pPr marL="457200" lvl="0" indent="-342900" algn="l" rtl="0">
              <a:spcBef>
                <a:spcPts val="900"/>
              </a:spcBef>
              <a:spcAft>
                <a:spcPts val="0"/>
              </a:spcAft>
              <a:buSzPts val="1800"/>
              <a:buChar char="●"/>
            </a:pPr>
            <a:r>
              <a:rPr lang="ru-RU" sz="1800" dirty="0"/>
              <a:t>Уведомления о взаимодействиях с пользователем</a:t>
            </a:r>
          </a:p>
        </p:txBody>
      </p:sp>
      <p:sp>
        <p:nvSpPr>
          <p:cNvPr id="266" name="Google Shape;266;p22"/>
          <p:cNvSpPr txBox="1">
            <a:spLocks noGrp="1"/>
          </p:cNvSpPr>
          <p:nvPr>
            <p:ph type="body" idx="4"/>
          </p:nvPr>
        </p:nvSpPr>
        <p:spPr>
          <a:xfrm>
            <a:off x="4694919" y="411540"/>
            <a:ext cx="1552500" cy="3060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ru-RU" dirty="0"/>
              <a:t>Разработка  веб-приложения для ведения блога</a:t>
            </a:r>
          </a:p>
          <a:p>
            <a:pPr marL="0" lvl="0" indent="0" algn="l" rtl="0">
              <a:spcBef>
                <a:spcPts val="0"/>
              </a:spcBef>
              <a:spcAft>
                <a:spcPts val="0"/>
              </a:spcAft>
              <a:buNone/>
            </a:pPr>
            <a:endParaRPr dirty="0"/>
          </a:p>
        </p:txBody>
      </p:sp>
      <p:sp>
        <p:nvSpPr>
          <p:cNvPr id="267" name="Google Shape;267;p22"/>
          <p:cNvSpPr txBox="1"/>
          <p:nvPr/>
        </p:nvSpPr>
        <p:spPr>
          <a:xfrm>
            <a:off x="1506300" y="4665400"/>
            <a:ext cx="61314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ru-RU" sz="800" dirty="0">
                <a:solidFill>
                  <a:srgbClr val="888C9F"/>
                </a:solidFill>
              </a:rPr>
              <a:t>Антипин Егор, РИС-22-3. Разработка веб-приложения для ведения блога, 2024 год</a:t>
            </a:r>
          </a:p>
        </p:txBody>
      </p:sp>
      <p:sp>
        <p:nvSpPr>
          <p:cNvPr id="268" name="Google Shape;268;p22"/>
          <p:cNvSpPr txBox="1">
            <a:spLocks noGrp="1"/>
          </p:cNvSpPr>
          <p:nvPr>
            <p:ph type="title"/>
          </p:nvPr>
        </p:nvSpPr>
        <p:spPr>
          <a:xfrm>
            <a:off x="439425" y="904350"/>
            <a:ext cx="8293500" cy="306000"/>
          </a:xfrm>
          <a:prstGeom prst="rect">
            <a:avLst/>
          </a:prstGeom>
          <a:noFill/>
          <a:ln>
            <a:noFill/>
          </a:ln>
        </p:spPr>
        <p:txBody>
          <a:bodyPr spcFirstLastPara="1" wrap="square" lIns="0" tIns="0" rIns="0" bIns="0" anchor="t" anchorCtr="0">
            <a:normAutofit/>
          </a:bodyPr>
          <a:lstStyle/>
          <a:p>
            <a:pPr marL="0" lvl="0" indent="0" algn="l" rtl="0">
              <a:lnSpc>
                <a:spcPct val="100000"/>
              </a:lnSpc>
              <a:spcBef>
                <a:spcPts val="0"/>
              </a:spcBef>
              <a:spcAft>
                <a:spcPts val="0"/>
              </a:spcAft>
              <a:buClr>
                <a:schemeClr val="dk1"/>
              </a:buClr>
              <a:buSzPts val="1800"/>
              <a:buFont typeface="Arial"/>
              <a:buNone/>
            </a:pPr>
            <a:r>
              <a:rPr lang="ru" b="1">
                <a:uFill>
                  <a:noFill/>
                </a:uFill>
                <a:hlinkClick r:id="" action="ppaction://hlinkshowjump?jump=lastslide"/>
              </a:rPr>
              <a:t>Процесс разработки</a:t>
            </a:r>
            <a:r>
              <a:rPr lang="ru" b="1"/>
              <a:t>  </a:t>
            </a:r>
            <a:r>
              <a:rPr lang="ru"/>
              <a:t>Требование к приложению</a:t>
            </a:r>
            <a:r>
              <a:rPr lang="ru" b="1"/>
              <a:t> </a:t>
            </a:r>
            <a:endParaRPr b="1"/>
          </a:p>
        </p:txBody>
      </p:sp>
      <p:pic>
        <p:nvPicPr>
          <p:cNvPr id="4098" name="Picture 2" descr="Социальные сети – Бесплатные иконки: социальные медиа">
            <a:extLst>
              <a:ext uri="{FF2B5EF4-FFF2-40B4-BE49-F238E27FC236}">
                <a16:creationId xmlns:a16="http://schemas.microsoft.com/office/drawing/2014/main" id="{D8EE3141-6C46-4279-A4D9-6BA5101DD9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6747" y="1282228"/>
            <a:ext cx="2892950" cy="28929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24"/>
          <p:cNvSpPr txBox="1">
            <a:spLocks noGrp="1"/>
          </p:cNvSpPr>
          <p:nvPr>
            <p:ph type="body" idx="1"/>
          </p:nvPr>
        </p:nvSpPr>
        <p:spPr>
          <a:xfrm>
            <a:off x="857767" y="405678"/>
            <a:ext cx="1426500" cy="312000"/>
          </a:xfrm>
          <a:prstGeom prst="rect">
            <a:avLst/>
          </a:prstGeom>
        </p:spPr>
        <p:txBody>
          <a:bodyPr spcFirstLastPara="1" wrap="square" lIns="0" tIns="0" rIns="0" bIns="0" anchor="t" anchorCtr="0">
            <a:noAutofit/>
          </a:bodyPr>
          <a:lstStyle/>
          <a:p>
            <a:pPr marL="0" lvl="0" indent="0" algn="l" rtl="0">
              <a:spcBef>
                <a:spcPts val="0"/>
              </a:spcBef>
              <a:spcAft>
                <a:spcPts val="0"/>
              </a:spcAft>
              <a:buClr>
                <a:srgbClr val="0E2D69"/>
              </a:buClr>
              <a:buSzPts val="900"/>
              <a:buFont typeface="Arial"/>
              <a:buNone/>
            </a:pPr>
            <a:r>
              <a:rPr lang="ru">
                <a:solidFill>
                  <a:srgbClr val="0E2D69"/>
                </a:solidFill>
              </a:rPr>
              <a:t>Кафедра информационных технологий в бизнесе</a:t>
            </a:r>
            <a:endParaRPr/>
          </a:p>
          <a:p>
            <a:pPr marL="0" lvl="0" indent="0" algn="l" rtl="0">
              <a:spcBef>
                <a:spcPts val="0"/>
              </a:spcBef>
              <a:spcAft>
                <a:spcPts val="0"/>
              </a:spcAft>
              <a:buNone/>
            </a:pPr>
            <a:endParaRPr/>
          </a:p>
        </p:txBody>
      </p:sp>
      <p:sp>
        <p:nvSpPr>
          <p:cNvPr id="286" name="Google Shape;286;p24"/>
          <p:cNvSpPr txBox="1">
            <a:spLocks noGrp="1"/>
          </p:cNvSpPr>
          <p:nvPr>
            <p:ph type="body" idx="2"/>
          </p:nvPr>
        </p:nvSpPr>
        <p:spPr>
          <a:xfrm>
            <a:off x="2594372" y="411540"/>
            <a:ext cx="1552500" cy="306000"/>
          </a:xfrm>
          <a:prstGeom prst="rect">
            <a:avLst/>
          </a:prstGeom>
        </p:spPr>
        <p:txBody>
          <a:bodyPr spcFirstLastPara="1" wrap="square" lIns="0" tIns="0" rIns="0" bIns="0" anchor="t" anchorCtr="0">
            <a:noAutofit/>
          </a:bodyPr>
          <a:lstStyle/>
          <a:p>
            <a:pPr marL="0" lvl="0" indent="0" algn="l" rtl="0">
              <a:spcBef>
                <a:spcPts val="0"/>
              </a:spcBef>
              <a:spcAft>
                <a:spcPts val="0"/>
              </a:spcAft>
              <a:buClr>
                <a:srgbClr val="0E2D69"/>
              </a:buClr>
              <a:buSzPts val="900"/>
              <a:buFont typeface="Arial"/>
              <a:buNone/>
            </a:pPr>
            <a:r>
              <a:rPr lang="ru"/>
              <a:t>Разработка информационных систем для бизнеса</a:t>
            </a:r>
            <a:endParaRPr/>
          </a:p>
          <a:p>
            <a:pPr marL="0" lvl="0" indent="0" algn="l" rtl="0">
              <a:spcBef>
                <a:spcPts val="0"/>
              </a:spcBef>
              <a:spcAft>
                <a:spcPts val="0"/>
              </a:spcAft>
              <a:buNone/>
            </a:pPr>
            <a:endParaRPr/>
          </a:p>
        </p:txBody>
      </p:sp>
      <p:sp>
        <p:nvSpPr>
          <p:cNvPr id="287" name="Google Shape;287;p24"/>
          <p:cNvSpPr txBox="1">
            <a:spLocks noGrp="1"/>
          </p:cNvSpPr>
          <p:nvPr>
            <p:ph type="body" idx="3"/>
          </p:nvPr>
        </p:nvSpPr>
        <p:spPr>
          <a:xfrm>
            <a:off x="425250" y="1359732"/>
            <a:ext cx="10595890" cy="3233793"/>
          </a:xfrm>
          <a:prstGeom prst="rect">
            <a:avLst/>
          </a:prstGeom>
        </p:spPr>
        <p:txBody>
          <a:bodyPr spcFirstLastPara="1" wrap="square" lIns="0" tIns="0" rIns="0" bIns="34275" anchor="t" anchorCtr="0">
            <a:noAutofit/>
          </a:bodyPr>
          <a:lstStyle/>
          <a:p>
            <a:pPr marL="0" lvl="0" indent="0" algn="l" rtl="0">
              <a:spcBef>
                <a:spcPts val="900"/>
              </a:spcBef>
              <a:spcAft>
                <a:spcPts val="0"/>
              </a:spcAft>
              <a:buNone/>
            </a:pPr>
            <a:r>
              <a:rPr lang="ru" sz="1800" dirty="0"/>
              <a:t>Инструменты для написания клиентской части:</a:t>
            </a:r>
            <a:endParaRPr sz="1800" dirty="0"/>
          </a:p>
          <a:p>
            <a:pPr marL="457200" lvl="0" indent="-342900" algn="l" rtl="0">
              <a:spcBef>
                <a:spcPts val="900"/>
              </a:spcBef>
              <a:spcAft>
                <a:spcPts val="0"/>
              </a:spcAft>
              <a:buSzPts val="1800"/>
              <a:buChar char="●"/>
            </a:pPr>
            <a:r>
              <a:rPr lang="ru" sz="1800" dirty="0"/>
              <a:t>React + TypeScript</a:t>
            </a:r>
            <a:endParaRPr sz="1800" dirty="0"/>
          </a:p>
          <a:p>
            <a:pPr marL="457200" lvl="0" indent="-342900" algn="l" rtl="0">
              <a:spcBef>
                <a:spcPts val="0"/>
              </a:spcBef>
              <a:spcAft>
                <a:spcPts val="0"/>
              </a:spcAft>
              <a:buSzPts val="1800"/>
              <a:buChar char="●"/>
            </a:pPr>
            <a:r>
              <a:rPr lang="ru" sz="1800" dirty="0"/>
              <a:t>Redux</a:t>
            </a:r>
            <a:endParaRPr sz="1800" dirty="0"/>
          </a:p>
          <a:p>
            <a:pPr marL="457200" lvl="0" indent="-342900" algn="l" rtl="0">
              <a:spcBef>
                <a:spcPts val="0"/>
              </a:spcBef>
              <a:spcAft>
                <a:spcPts val="0"/>
              </a:spcAft>
              <a:buSzPts val="1800"/>
              <a:buChar char="●"/>
            </a:pPr>
            <a:r>
              <a:rPr lang="ru" sz="1800" dirty="0"/>
              <a:t>Sass</a:t>
            </a:r>
            <a:endParaRPr sz="1800" dirty="0"/>
          </a:p>
          <a:p>
            <a:pPr marL="0" lvl="0" indent="0" algn="l" rtl="0">
              <a:spcBef>
                <a:spcPts val="900"/>
              </a:spcBef>
              <a:spcAft>
                <a:spcPts val="0"/>
              </a:spcAft>
              <a:buNone/>
            </a:pPr>
            <a:r>
              <a:rPr lang="ru" sz="1800" dirty="0"/>
              <a:t>Инструменты для написания серверной части:</a:t>
            </a:r>
            <a:endParaRPr sz="1800" dirty="0"/>
          </a:p>
          <a:p>
            <a:pPr marL="457200" lvl="0" indent="-342900" algn="l" rtl="0">
              <a:spcBef>
                <a:spcPts val="900"/>
              </a:spcBef>
              <a:spcAft>
                <a:spcPts val="0"/>
              </a:spcAft>
              <a:buSzPts val="1800"/>
              <a:buChar char="●"/>
            </a:pPr>
            <a:r>
              <a:rPr lang="en-US" sz="1800" dirty="0"/>
              <a:t>Express.JS</a:t>
            </a:r>
          </a:p>
          <a:p>
            <a:pPr marL="457200" lvl="0" indent="-342900" algn="l" rtl="0">
              <a:spcBef>
                <a:spcPts val="900"/>
              </a:spcBef>
              <a:spcAft>
                <a:spcPts val="0"/>
              </a:spcAft>
              <a:buSzPts val="1800"/>
              <a:buChar char="●"/>
            </a:pPr>
            <a:r>
              <a:rPr lang="en-US" sz="1800" dirty="0"/>
              <a:t>PostgreSQL</a:t>
            </a:r>
            <a:endParaRPr sz="1800" dirty="0"/>
          </a:p>
        </p:txBody>
      </p:sp>
      <p:sp>
        <p:nvSpPr>
          <p:cNvPr id="288" name="Google Shape;288;p24"/>
          <p:cNvSpPr txBox="1">
            <a:spLocks noGrp="1"/>
          </p:cNvSpPr>
          <p:nvPr>
            <p:ph type="body" idx="4"/>
          </p:nvPr>
        </p:nvSpPr>
        <p:spPr>
          <a:xfrm>
            <a:off x="4694919" y="411540"/>
            <a:ext cx="1552500" cy="3060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ru-RU" dirty="0"/>
              <a:t>Разработка  веб-приложения для ведения блога</a:t>
            </a:r>
          </a:p>
          <a:p>
            <a:pPr marL="0" lvl="0" indent="0" algn="l" rtl="0">
              <a:spcBef>
                <a:spcPts val="0"/>
              </a:spcBef>
              <a:spcAft>
                <a:spcPts val="0"/>
              </a:spcAft>
              <a:buNone/>
            </a:pPr>
            <a:endParaRPr dirty="0"/>
          </a:p>
        </p:txBody>
      </p:sp>
      <p:sp>
        <p:nvSpPr>
          <p:cNvPr id="289" name="Google Shape;289;p24"/>
          <p:cNvSpPr txBox="1"/>
          <p:nvPr/>
        </p:nvSpPr>
        <p:spPr>
          <a:xfrm>
            <a:off x="1506300" y="4665400"/>
            <a:ext cx="61314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ru-RU" sz="800" dirty="0">
                <a:solidFill>
                  <a:srgbClr val="888C9F"/>
                </a:solidFill>
              </a:rPr>
              <a:t>Антипин Егор, РИС-22-3. Разработка веб-приложения для ведения блога, 2024 год</a:t>
            </a:r>
          </a:p>
        </p:txBody>
      </p:sp>
      <p:sp>
        <p:nvSpPr>
          <p:cNvPr id="290" name="Google Shape;290;p24"/>
          <p:cNvSpPr txBox="1">
            <a:spLocks noGrp="1"/>
          </p:cNvSpPr>
          <p:nvPr>
            <p:ph type="title"/>
          </p:nvPr>
        </p:nvSpPr>
        <p:spPr>
          <a:xfrm>
            <a:off x="439425" y="904350"/>
            <a:ext cx="8293500" cy="306000"/>
          </a:xfrm>
          <a:prstGeom prst="rect">
            <a:avLst/>
          </a:prstGeom>
          <a:noFill/>
          <a:ln>
            <a:noFill/>
          </a:ln>
        </p:spPr>
        <p:txBody>
          <a:bodyPr spcFirstLastPara="1" wrap="square" lIns="0" tIns="0" rIns="0" bIns="0" anchor="t" anchorCtr="0">
            <a:normAutofit/>
          </a:bodyPr>
          <a:lstStyle/>
          <a:p>
            <a:pPr marL="0" lvl="0" indent="0" algn="l" rtl="0">
              <a:lnSpc>
                <a:spcPct val="100000"/>
              </a:lnSpc>
              <a:spcBef>
                <a:spcPts val="0"/>
              </a:spcBef>
              <a:spcAft>
                <a:spcPts val="0"/>
              </a:spcAft>
              <a:buClr>
                <a:schemeClr val="dk1"/>
              </a:buClr>
              <a:buSzPts val="1800"/>
              <a:buFont typeface="Arial"/>
              <a:buNone/>
            </a:pPr>
            <a:r>
              <a:rPr lang="ru" b="1">
                <a:uFill>
                  <a:noFill/>
                </a:uFill>
                <a:hlinkClick r:id="" action="ppaction://hlinkshowjump?jump=lastslide"/>
              </a:rPr>
              <a:t>Процесс разработки</a:t>
            </a:r>
            <a:r>
              <a:rPr lang="ru" b="1"/>
              <a:t>  </a:t>
            </a:r>
            <a:r>
              <a:rPr lang="ru"/>
              <a:t>Проектирование</a:t>
            </a:r>
            <a:endParaRPr b="1"/>
          </a:p>
        </p:txBody>
      </p:sp>
      <p:pic>
        <p:nvPicPr>
          <p:cNvPr id="291" name="Google Shape;291;p24"/>
          <p:cNvPicPr preferRelativeResize="0"/>
          <p:nvPr/>
        </p:nvPicPr>
        <p:blipFill>
          <a:blip r:embed="rId3">
            <a:alphaModFix/>
          </a:blip>
          <a:stretch>
            <a:fillRect/>
          </a:stretch>
        </p:blipFill>
        <p:spPr>
          <a:xfrm>
            <a:off x="7634609" y="1803587"/>
            <a:ext cx="969549" cy="969549"/>
          </a:xfrm>
          <a:prstGeom prst="rect">
            <a:avLst/>
          </a:prstGeom>
          <a:noFill/>
          <a:ln>
            <a:noFill/>
          </a:ln>
        </p:spPr>
      </p:pic>
      <p:pic>
        <p:nvPicPr>
          <p:cNvPr id="292" name="Google Shape;292;p24"/>
          <p:cNvPicPr preferRelativeResize="0"/>
          <p:nvPr/>
        </p:nvPicPr>
        <p:blipFill>
          <a:blip r:embed="rId4">
            <a:alphaModFix/>
          </a:blip>
          <a:stretch>
            <a:fillRect/>
          </a:stretch>
        </p:blipFill>
        <p:spPr>
          <a:xfrm>
            <a:off x="6247425" y="1934000"/>
            <a:ext cx="708725" cy="708725"/>
          </a:xfrm>
          <a:prstGeom prst="rect">
            <a:avLst/>
          </a:prstGeom>
          <a:noFill/>
          <a:ln>
            <a:noFill/>
          </a:ln>
        </p:spPr>
      </p:pic>
      <p:pic>
        <p:nvPicPr>
          <p:cNvPr id="296" name="Google Shape;296;p24"/>
          <p:cNvPicPr preferRelativeResize="0"/>
          <p:nvPr/>
        </p:nvPicPr>
        <p:blipFill>
          <a:blip r:embed="rId5">
            <a:alphaModFix/>
          </a:blip>
          <a:stretch>
            <a:fillRect/>
          </a:stretch>
        </p:blipFill>
        <p:spPr>
          <a:xfrm>
            <a:off x="7366817" y="898615"/>
            <a:ext cx="708725" cy="708725"/>
          </a:xfrm>
          <a:prstGeom prst="rect">
            <a:avLst/>
          </a:prstGeom>
          <a:noFill/>
          <a:ln>
            <a:noFill/>
          </a:ln>
        </p:spPr>
      </p:pic>
      <p:pic>
        <p:nvPicPr>
          <p:cNvPr id="297" name="Google Shape;297;p24"/>
          <p:cNvPicPr preferRelativeResize="0"/>
          <p:nvPr/>
        </p:nvPicPr>
        <p:blipFill>
          <a:blip r:embed="rId6">
            <a:alphaModFix/>
          </a:blip>
          <a:stretch>
            <a:fillRect/>
          </a:stretch>
        </p:blipFill>
        <p:spPr>
          <a:xfrm>
            <a:off x="6422727" y="1106726"/>
            <a:ext cx="708726" cy="615993"/>
          </a:xfrm>
          <a:prstGeom prst="rect">
            <a:avLst/>
          </a:prstGeom>
          <a:noFill/>
          <a:ln>
            <a:noFill/>
          </a:ln>
        </p:spPr>
      </p:pic>
      <p:pic>
        <p:nvPicPr>
          <p:cNvPr id="5122" name="Picture 2" descr="Getting started with Express.js - Keeping it simple! | Ajeet Chaulagain">
            <a:extLst>
              <a:ext uri="{FF2B5EF4-FFF2-40B4-BE49-F238E27FC236}">
                <a16:creationId xmlns:a16="http://schemas.microsoft.com/office/drawing/2014/main" id="{E352F9FA-CF99-4D60-81D5-6E81B2C8CAB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940591" y="2915987"/>
            <a:ext cx="932474" cy="932474"/>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в PostgreSQL равнина словесный логотип - Социальные медиа и логотипы Иконки">
            <a:extLst>
              <a:ext uri="{FF2B5EF4-FFF2-40B4-BE49-F238E27FC236}">
                <a16:creationId xmlns:a16="http://schemas.microsoft.com/office/drawing/2014/main" id="{40CD196B-6A59-44D5-973F-A1E8A901A4D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131453" y="3130276"/>
            <a:ext cx="1436370" cy="143637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p23"/>
          <p:cNvSpPr txBox="1">
            <a:spLocks noGrp="1"/>
          </p:cNvSpPr>
          <p:nvPr>
            <p:ph type="body" idx="1"/>
          </p:nvPr>
        </p:nvSpPr>
        <p:spPr>
          <a:xfrm>
            <a:off x="857767" y="405678"/>
            <a:ext cx="1426500" cy="312000"/>
          </a:xfrm>
          <a:prstGeom prst="rect">
            <a:avLst/>
          </a:prstGeom>
        </p:spPr>
        <p:txBody>
          <a:bodyPr spcFirstLastPara="1" wrap="square" lIns="0" tIns="0" rIns="0" bIns="0" anchor="t" anchorCtr="0">
            <a:noAutofit/>
          </a:bodyPr>
          <a:lstStyle/>
          <a:p>
            <a:pPr marL="0" lvl="0" indent="0" algn="l" rtl="0">
              <a:spcBef>
                <a:spcPts val="0"/>
              </a:spcBef>
              <a:spcAft>
                <a:spcPts val="0"/>
              </a:spcAft>
              <a:buClr>
                <a:srgbClr val="0E2D69"/>
              </a:buClr>
              <a:buSzPts val="900"/>
              <a:buFont typeface="Arial"/>
              <a:buNone/>
            </a:pPr>
            <a:r>
              <a:rPr lang="ru">
                <a:solidFill>
                  <a:srgbClr val="0E2D69"/>
                </a:solidFill>
              </a:rPr>
              <a:t>Кафедра информационных технологий в бизнесе</a:t>
            </a:r>
            <a:endParaRPr/>
          </a:p>
          <a:p>
            <a:pPr marL="0" lvl="0" indent="0" algn="l" rtl="0">
              <a:spcBef>
                <a:spcPts val="0"/>
              </a:spcBef>
              <a:spcAft>
                <a:spcPts val="0"/>
              </a:spcAft>
              <a:buNone/>
            </a:pPr>
            <a:endParaRPr/>
          </a:p>
        </p:txBody>
      </p:sp>
      <p:sp>
        <p:nvSpPr>
          <p:cNvPr id="275" name="Google Shape;275;p23"/>
          <p:cNvSpPr txBox="1">
            <a:spLocks noGrp="1"/>
          </p:cNvSpPr>
          <p:nvPr>
            <p:ph type="body" idx="2"/>
          </p:nvPr>
        </p:nvSpPr>
        <p:spPr>
          <a:xfrm>
            <a:off x="2594372" y="411540"/>
            <a:ext cx="1552500" cy="306000"/>
          </a:xfrm>
          <a:prstGeom prst="rect">
            <a:avLst/>
          </a:prstGeom>
        </p:spPr>
        <p:txBody>
          <a:bodyPr spcFirstLastPara="1" wrap="square" lIns="0" tIns="0" rIns="0" bIns="0" anchor="t" anchorCtr="0">
            <a:noAutofit/>
          </a:bodyPr>
          <a:lstStyle/>
          <a:p>
            <a:pPr marL="0" lvl="0" indent="0" algn="l" rtl="0">
              <a:spcBef>
                <a:spcPts val="0"/>
              </a:spcBef>
              <a:spcAft>
                <a:spcPts val="0"/>
              </a:spcAft>
              <a:buClr>
                <a:srgbClr val="0E2D69"/>
              </a:buClr>
              <a:buSzPts val="900"/>
              <a:buFont typeface="Arial"/>
              <a:buNone/>
            </a:pPr>
            <a:r>
              <a:rPr lang="ru"/>
              <a:t>Разработка информационных систем для бизнеса</a:t>
            </a:r>
            <a:endParaRPr/>
          </a:p>
          <a:p>
            <a:pPr marL="0" lvl="0" indent="0" algn="l" rtl="0">
              <a:spcBef>
                <a:spcPts val="0"/>
              </a:spcBef>
              <a:spcAft>
                <a:spcPts val="0"/>
              </a:spcAft>
              <a:buNone/>
            </a:pPr>
            <a:endParaRPr/>
          </a:p>
        </p:txBody>
      </p:sp>
      <p:sp>
        <p:nvSpPr>
          <p:cNvPr id="276" name="Google Shape;276;p23"/>
          <p:cNvSpPr txBox="1">
            <a:spLocks noGrp="1"/>
          </p:cNvSpPr>
          <p:nvPr>
            <p:ph type="body" idx="4"/>
          </p:nvPr>
        </p:nvSpPr>
        <p:spPr>
          <a:xfrm>
            <a:off x="4694919" y="411540"/>
            <a:ext cx="1552500" cy="3060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ru-RU" dirty="0"/>
              <a:t>Разработка  веб-приложения для ведения блога</a:t>
            </a:r>
          </a:p>
          <a:p>
            <a:pPr marL="0" lvl="0" indent="0" algn="l" rtl="0">
              <a:spcBef>
                <a:spcPts val="0"/>
              </a:spcBef>
              <a:spcAft>
                <a:spcPts val="0"/>
              </a:spcAft>
              <a:buNone/>
            </a:pPr>
            <a:endParaRPr dirty="0"/>
          </a:p>
        </p:txBody>
      </p:sp>
      <p:sp>
        <p:nvSpPr>
          <p:cNvPr id="277" name="Google Shape;277;p23"/>
          <p:cNvSpPr txBox="1"/>
          <p:nvPr/>
        </p:nvSpPr>
        <p:spPr>
          <a:xfrm>
            <a:off x="1506300" y="4665400"/>
            <a:ext cx="61314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ru-RU" sz="800" dirty="0">
                <a:solidFill>
                  <a:srgbClr val="888C9F"/>
                </a:solidFill>
              </a:rPr>
              <a:t>Антипин Егор, РИС-22-3. Разработка веб-приложения для ведения блога, 2024 год</a:t>
            </a:r>
          </a:p>
        </p:txBody>
      </p:sp>
      <p:sp>
        <p:nvSpPr>
          <p:cNvPr id="278" name="Google Shape;278;p23"/>
          <p:cNvSpPr txBox="1">
            <a:spLocks noGrp="1"/>
          </p:cNvSpPr>
          <p:nvPr>
            <p:ph type="title"/>
          </p:nvPr>
        </p:nvSpPr>
        <p:spPr>
          <a:xfrm>
            <a:off x="439425" y="904350"/>
            <a:ext cx="8293500" cy="306000"/>
          </a:xfrm>
          <a:prstGeom prst="rect">
            <a:avLst/>
          </a:prstGeom>
          <a:noFill/>
          <a:ln>
            <a:noFill/>
          </a:ln>
        </p:spPr>
        <p:txBody>
          <a:bodyPr spcFirstLastPara="1" wrap="square" lIns="0" tIns="0" rIns="0" bIns="0" anchor="t" anchorCtr="0">
            <a:normAutofit/>
          </a:bodyPr>
          <a:lstStyle/>
          <a:p>
            <a:pPr marL="0" lvl="0" indent="0" algn="l" rtl="0">
              <a:lnSpc>
                <a:spcPct val="100000"/>
              </a:lnSpc>
              <a:spcBef>
                <a:spcPts val="0"/>
              </a:spcBef>
              <a:spcAft>
                <a:spcPts val="0"/>
              </a:spcAft>
              <a:buClr>
                <a:schemeClr val="dk1"/>
              </a:buClr>
              <a:buSzPts val="1800"/>
              <a:buFont typeface="Arial"/>
              <a:buNone/>
            </a:pPr>
            <a:r>
              <a:rPr lang="ru" b="1" dirty="0">
                <a:uFill>
                  <a:noFill/>
                </a:uFill>
                <a:hlinkClick r:id="" action="ppaction://hlinkshowjump?jump=lastslide"/>
              </a:rPr>
              <a:t>Процесс разработки</a:t>
            </a:r>
            <a:r>
              <a:rPr lang="en-US" b="1" dirty="0">
                <a:uFill>
                  <a:noFill/>
                </a:uFill>
              </a:rPr>
              <a:t> </a:t>
            </a:r>
            <a:r>
              <a:rPr lang="ru-RU" dirty="0">
                <a:uFill>
                  <a:noFill/>
                </a:uFill>
              </a:rPr>
              <a:t>Проектирование базы данных и интерфейса</a:t>
            </a:r>
            <a:r>
              <a:rPr lang="ru" b="1" dirty="0">
                <a:uFill>
                  <a:noFill/>
                </a:uFill>
              </a:rPr>
              <a:t> </a:t>
            </a:r>
            <a:endParaRPr b="1" dirty="0"/>
          </a:p>
        </p:txBody>
      </p:sp>
      <p:pic>
        <p:nvPicPr>
          <p:cNvPr id="3" name="Рисунок 2">
            <a:extLst>
              <a:ext uri="{FF2B5EF4-FFF2-40B4-BE49-F238E27FC236}">
                <a16:creationId xmlns:a16="http://schemas.microsoft.com/office/drawing/2014/main" id="{1F46A130-39C6-4FBA-BA18-3BAE16ADBA3B}"/>
              </a:ext>
            </a:extLst>
          </p:cNvPr>
          <p:cNvPicPr>
            <a:picLocks noChangeAspect="1"/>
          </p:cNvPicPr>
          <p:nvPr/>
        </p:nvPicPr>
        <p:blipFill>
          <a:blip r:embed="rId3"/>
          <a:stretch>
            <a:fillRect/>
          </a:stretch>
        </p:blipFill>
        <p:spPr>
          <a:xfrm>
            <a:off x="295782" y="1341296"/>
            <a:ext cx="4080038" cy="2897854"/>
          </a:xfrm>
          <a:prstGeom prst="rect">
            <a:avLst/>
          </a:prstGeom>
        </p:spPr>
      </p:pic>
      <p:pic>
        <p:nvPicPr>
          <p:cNvPr id="10" name="Рисунок 9">
            <a:extLst>
              <a:ext uri="{FF2B5EF4-FFF2-40B4-BE49-F238E27FC236}">
                <a16:creationId xmlns:a16="http://schemas.microsoft.com/office/drawing/2014/main" id="{C95DE3D5-63E2-46CC-95ED-EA832EBE8E8E}"/>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43400" y="1406780"/>
            <a:ext cx="4615180" cy="2765810"/>
          </a:xfrm>
          <a:prstGeom prst="rect">
            <a:avLst/>
          </a:prstGeom>
          <a:noFill/>
          <a:ln>
            <a:noFill/>
          </a:ln>
        </p:spPr>
      </p:pic>
    </p:spTree>
  </p:cSld>
  <p:clrMapOvr>
    <a:masterClrMapping/>
  </p:clrMapOvr>
</p:sld>
</file>

<file path=ppt/theme/theme1.xml><?xml version="1.0" encoding="utf-8"?>
<a:theme xmlns:a="http://schemas.openxmlformats.org/drawingml/2006/main" name="Office Theme">
  <a:themeElements>
    <a:clrScheme name="Пользовательские 1">
      <a:dk1>
        <a:srgbClr val="0F2C68"/>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596</TotalTime>
  <Words>2233</Words>
  <Application>Microsoft Office PowerPoint</Application>
  <PresentationFormat>Экран (16:9)</PresentationFormat>
  <Paragraphs>238</Paragraphs>
  <Slides>19</Slides>
  <Notes>19</Notes>
  <HiddenSlides>0</HiddenSlides>
  <MMClips>1</MMClips>
  <ScaleCrop>false</ScaleCrop>
  <HeadingPairs>
    <vt:vector size="6" baseType="variant">
      <vt:variant>
        <vt:lpstr>Использованные шрифты</vt:lpstr>
      </vt:variant>
      <vt:variant>
        <vt:i4>4</vt:i4>
      </vt:variant>
      <vt:variant>
        <vt:lpstr>Тема</vt:lpstr>
      </vt:variant>
      <vt:variant>
        <vt:i4>1</vt:i4>
      </vt:variant>
      <vt:variant>
        <vt:lpstr>Заголовки слайдов</vt:lpstr>
      </vt:variant>
      <vt:variant>
        <vt:i4>19</vt:i4>
      </vt:variant>
    </vt:vector>
  </HeadingPairs>
  <TitlesOfParts>
    <vt:vector size="24" baseType="lpstr">
      <vt:lpstr>Arial</vt:lpstr>
      <vt:lpstr>Calibri</vt:lpstr>
      <vt:lpstr>Roboto</vt:lpstr>
      <vt:lpstr>Times New Roman</vt:lpstr>
      <vt:lpstr>Office Theme</vt:lpstr>
      <vt:lpstr>Разработка веб-приложения для ведения блога</vt:lpstr>
      <vt:lpstr>Введение Зачем нужны социальные сети?</vt:lpstr>
      <vt:lpstr>Введение Существующие решения</vt:lpstr>
      <vt:lpstr>Введение Обоснование выбранной темы</vt:lpstr>
      <vt:lpstr>Введение   Объект и предмет исследования</vt:lpstr>
      <vt:lpstr>Введение   Цель и задачи работы</vt:lpstr>
      <vt:lpstr>Процесс разработки  Требование к приложению </vt:lpstr>
      <vt:lpstr>Процесс разработки  Проектирование</vt:lpstr>
      <vt:lpstr>Процесс разработки Проектирование базы данных и интерфейса </vt:lpstr>
      <vt:lpstr>Процесс разработки  Реализация</vt:lpstr>
      <vt:lpstr>Процесс разработки  Тестирование</vt:lpstr>
      <vt:lpstr>Результаты Страница авторизации</vt:lpstr>
      <vt:lpstr>Результаты Страница настроек</vt:lpstr>
      <vt:lpstr>Результаты Страница пользователя</vt:lpstr>
      <vt:lpstr>Результаты Главная страница</vt:lpstr>
      <vt:lpstr>Результаты Комментарии</vt:lpstr>
      <vt:lpstr>Заключение</vt:lpstr>
      <vt:lpstr>Презентация PowerPoint</vt:lpstr>
      <vt:lpstr>Содержание</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Приложение для обучения слепой десятипальцевой печати</dc:title>
  <cp:lastModifiedBy>Egor Antipin</cp:lastModifiedBy>
  <cp:revision>36</cp:revision>
  <dcterms:modified xsi:type="dcterms:W3CDTF">2024-04-23T12:23:17Z</dcterms:modified>
</cp:coreProperties>
</file>